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258" r:id="rId2"/>
    <p:sldId id="292" r:id="rId3"/>
    <p:sldId id="304" r:id="rId4"/>
    <p:sldId id="344" r:id="rId5"/>
    <p:sldId id="327" r:id="rId6"/>
    <p:sldId id="328" r:id="rId7"/>
    <p:sldId id="288" r:id="rId8"/>
    <p:sldId id="289" r:id="rId9"/>
    <p:sldId id="306" r:id="rId10"/>
    <p:sldId id="334" r:id="rId11"/>
    <p:sldId id="335" r:id="rId12"/>
    <p:sldId id="336" r:id="rId13"/>
    <p:sldId id="337" r:id="rId14"/>
    <p:sldId id="329" r:id="rId15"/>
    <p:sldId id="341" r:id="rId16"/>
    <p:sldId id="338" r:id="rId17"/>
    <p:sldId id="339" r:id="rId18"/>
    <p:sldId id="340" r:id="rId19"/>
    <p:sldId id="342" r:id="rId20"/>
    <p:sldId id="343" r:id="rId21"/>
  </p:sldIdLst>
  <p:sldSz cx="9144000" cy="6858000" type="screen4x3"/>
  <p:notesSz cx="6797675" cy="9926638"/>
  <p:defaultTextStyle>
    <a:defPPr>
      <a:defRPr lang="nl-NL"/>
    </a:defPPr>
    <a:lvl1pPr algn="l" rtl="0" eaLnBrk="0" fontAlgn="base" hangingPunct="0">
      <a:spcBef>
        <a:spcPct val="0"/>
      </a:spcBef>
      <a:spcAft>
        <a:spcPct val="0"/>
      </a:spcAft>
      <a:defRPr sz="2000" kern="1200">
        <a:solidFill>
          <a:srgbClr val="0D1F74"/>
        </a:solidFill>
        <a:latin typeface="Arial" charset="0"/>
        <a:ea typeface="+mn-ea"/>
        <a:cs typeface="+mn-cs"/>
      </a:defRPr>
    </a:lvl1pPr>
    <a:lvl2pPr marL="457200" algn="l" rtl="0" eaLnBrk="0" fontAlgn="base" hangingPunct="0">
      <a:spcBef>
        <a:spcPct val="0"/>
      </a:spcBef>
      <a:spcAft>
        <a:spcPct val="0"/>
      </a:spcAft>
      <a:defRPr sz="2000" kern="1200">
        <a:solidFill>
          <a:srgbClr val="0D1F74"/>
        </a:solidFill>
        <a:latin typeface="Arial" charset="0"/>
        <a:ea typeface="+mn-ea"/>
        <a:cs typeface="+mn-cs"/>
      </a:defRPr>
    </a:lvl2pPr>
    <a:lvl3pPr marL="914400" algn="l" rtl="0" eaLnBrk="0" fontAlgn="base" hangingPunct="0">
      <a:spcBef>
        <a:spcPct val="0"/>
      </a:spcBef>
      <a:spcAft>
        <a:spcPct val="0"/>
      </a:spcAft>
      <a:defRPr sz="2000" kern="1200">
        <a:solidFill>
          <a:srgbClr val="0D1F74"/>
        </a:solidFill>
        <a:latin typeface="Arial" charset="0"/>
        <a:ea typeface="+mn-ea"/>
        <a:cs typeface="+mn-cs"/>
      </a:defRPr>
    </a:lvl3pPr>
    <a:lvl4pPr marL="1371600" algn="l" rtl="0" eaLnBrk="0" fontAlgn="base" hangingPunct="0">
      <a:spcBef>
        <a:spcPct val="0"/>
      </a:spcBef>
      <a:spcAft>
        <a:spcPct val="0"/>
      </a:spcAft>
      <a:defRPr sz="2000" kern="1200">
        <a:solidFill>
          <a:srgbClr val="0D1F74"/>
        </a:solidFill>
        <a:latin typeface="Arial" charset="0"/>
        <a:ea typeface="+mn-ea"/>
        <a:cs typeface="+mn-cs"/>
      </a:defRPr>
    </a:lvl4pPr>
    <a:lvl5pPr marL="1828800" algn="l" rtl="0" eaLnBrk="0" fontAlgn="base" hangingPunct="0">
      <a:spcBef>
        <a:spcPct val="0"/>
      </a:spcBef>
      <a:spcAft>
        <a:spcPct val="0"/>
      </a:spcAft>
      <a:defRPr sz="2000" kern="1200">
        <a:solidFill>
          <a:srgbClr val="0D1F74"/>
        </a:solidFill>
        <a:latin typeface="Arial" charset="0"/>
        <a:ea typeface="+mn-ea"/>
        <a:cs typeface="+mn-cs"/>
      </a:defRPr>
    </a:lvl5pPr>
    <a:lvl6pPr marL="2286000" algn="l" defTabSz="914400" rtl="0" eaLnBrk="1" latinLnBrk="0" hangingPunct="1">
      <a:defRPr sz="2000" kern="1200">
        <a:solidFill>
          <a:srgbClr val="0D1F74"/>
        </a:solidFill>
        <a:latin typeface="Arial" charset="0"/>
        <a:ea typeface="+mn-ea"/>
        <a:cs typeface="+mn-cs"/>
      </a:defRPr>
    </a:lvl6pPr>
    <a:lvl7pPr marL="2743200" algn="l" defTabSz="914400" rtl="0" eaLnBrk="1" latinLnBrk="0" hangingPunct="1">
      <a:defRPr sz="2000" kern="1200">
        <a:solidFill>
          <a:srgbClr val="0D1F74"/>
        </a:solidFill>
        <a:latin typeface="Arial" charset="0"/>
        <a:ea typeface="+mn-ea"/>
        <a:cs typeface="+mn-cs"/>
      </a:defRPr>
    </a:lvl7pPr>
    <a:lvl8pPr marL="3200400" algn="l" defTabSz="914400" rtl="0" eaLnBrk="1" latinLnBrk="0" hangingPunct="1">
      <a:defRPr sz="2000" kern="1200">
        <a:solidFill>
          <a:srgbClr val="0D1F74"/>
        </a:solidFill>
        <a:latin typeface="Arial" charset="0"/>
        <a:ea typeface="+mn-ea"/>
        <a:cs typeface="+mn-cs"/>
      </a:defRPr>
    </a:lvl8pPr>
    <a:lvl9pPr marL="3657600" algn="l" defTabSz="914400" rtl="0" eaLnBrk="1" latinLnBrk="0" hangingPunct="1">
      <a:defRPr sz="2000" kern="1200">
        <a:solidFill>
          <a:srgbClr val="0D1F74"/>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5CBA"/>
    <a:srgbClr val="99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96" autoAdjust="0"/>
    <p:restoredTop sz="79502" autoAdjust="0"/>
  </p:normalViewPr>
  <p:slideViewPr>
    <p:cSldViewPr>
      <p:cViewPr varScale="1">
        <p:scale>
          <a:sx n="113" d="100"/>
          <a:sy n="113" d="100"/>
        </p:scale>
        <p:origin x="-954" y="-60"/>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3570" y="6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6347E17-F245-44A3-A750-C04F96CD1207}" type="datetimeFigureOut">
              <a:rPr lang="nl-NL" smtClean="0"/>
              <a:t>23-6-2017</a:t>
            </a:fld>
            <a:endParaRPr lang="nl-NL"/>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057FB02-DACE-4D1D-A5AB-26B16B7C12E6}" type="slidenum">
              <a:rPr lang="nl-NL" smtClean="0"/>
              <a:t>‹nr.›</a:t>
            </a:fld>
            <a:endParaRPr lang="nl-NL"/>
          </a:p>
        </p:txBody>
      </p:sp>
    </p:spTree>
    <p:extLst>
      <p:ext uri="{BB962C8B-B14F-4D97-AF65-F5344CB8AC3E}">
        <p14:creationId xmlns:p14="http://schemas.microsoft.com/office/powerpoint/2010/main" val="349886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3C9B0C8-875A-447B-AA11-90056AECB3FF}" type="datetimeFigureOut">
              <a:rPr lang="nl-NL" smtClean="0"/>
              <a:pPr/>
              <a:t>23-6-2017</a:t>
            </a:fld>
            <a:endParaRPr lang="nl-NL"/>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31D60A4-EECE-4486-9AFE-7CEC9AAFBD84}" type="slidenum">
              <a:rPr lang="nl-NL" smtClean="0"/>
              <a:pPr/>
              <a:t>‹nr.›</a:t>
            </a:fld>
            <a:endParaRPr lang="nl-NL"/>
          </a:p>
        </p:txBody>
      </p:sp>
    </p:spTree>
    <p:extLst>
      <p:ext uri="{BB962C8B-B14F-4D97-AF65-F5344CB8AC3E}">
        <p14:creationId xmlns:p14="http://schemas.microsoft.com/office/powerpoint/2010/main" val="2509671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My </a:t>
            </a:r>
            <a:r>
              <a:rPr lang="nl-NL" dirty="0" err="1" smtClean="0"/>
              <a:t>presentation</a:t>
            </a:r>
            <a:r>
              <a:rPr lang="nl-NL" dirty="0" smtClean="0"/>
              <a:t> </a:t>
            </a:r>
            <a:r>
              <a:rPr lang="nl-NL" dirty="0" err="1" smtClean="0"/>
              <a:t>this</a:t>
            </a:r>
            <a:r>
              <a:rPr lang="nl-NL" dirty="0" smtClean="0"/>
              <a:t> </a:t>
            </a:r>
            <a:r>
              <a:rPr lang="nl-NL" dirty="0" err="1" smtClean="0"/>
              <a:t>morning</a:t>
            </a:r>
            <a:r>
              <a:rPr lang="nl-NL" dirty="0" smtClean="0"/>
              <a:t> </a:t>
            </a:r>
            <a:r>
              <a:rPr lang="nl-NL" dirty="0" err="1" smtClean="0"/>
              <a:t>focuses</a:t>
            </a:r>
            <a:r>
              <a:rPr lang="nl-NL" dirty="0" smtClean="0"/>
              <a:t> on a major </a:t>
            </a:r>
            <a:r>
              <a:rPr lang="nl-NL" dirty="0" err="1" smtClean="0"/>
              <a:t>challenge</a:t>
            </a:r>
            <a:r>
              <a:rPr lang="nl-NL" dirty="0" smtClean="0"/>
              <a:t> </a:t>
            </a:r>
            <a:r>
              <a:rPr lang="nl-NL" dirty="0" err="1" smtClean="0"/>
              <a:t>that</a:t>
            </a:r>
            <a:r>
              <a:rPr lang="nl-NL" dirty="0" smtClean="0"/>
              <a:t> </a:t>
            </a:r>
            <a:r>
              <a:rPr lang="nl-NL" dirty="0" err="1" smtClean="0"/>
              <a:t>medical</a:t>
            </a:r>
            <a:r>
              <a:rPr lang="nl-NL" dirty="0" smtClean="0"/>
              <a:t> schools are </a:t>
            </a:r>
            <a:r>
              <a:rPr lang="nl-NL" dirty="0" err="1" smtClean="0"/>
              <a:t>currently</a:t>
            </a:r>
            <a:r>
              <a:rPr lang="nl-NL" dirty="0" smtClean="0"/>
              <a:t> </a:t>
            </a:r>
            <a:r>
              <a:rPr lang="nl-NL" dirty="0" err="1" smtClean="0"/>
              <a:t>facing</a:t>
            </a:r>
            <a:r>
              <a:rPr lang="nl-NL" dirty="0" smtClean="0"/>
              <a:t>: </a:t>
            </a:r>
            <a:r>
              <a:rPr lang="nl-NL" dirty="0" err="1" smtClean="0"/>
              <a:t>how</a:t>
            </a:r>
            <a:r>
              <a:rPr lang="nl-NL" dirty="0" smtClean="0"/>
              <a:t> </a:t>
            </a:r>
            <a:r>
              <a:rPr lang="nl-NL" dirty="0" err="1" smtClean="0"/>
              <a:t>to</a:t>
            </a:r>
            <a:r>
              <a:rPr lang="nl-NL" dirty="0" smtClean="0"/>
              <a:t> </a:t>
            </a:r>
            <a:r>
              <a:rPr lang="nl-NL" dirty="0" err="1" smtClean="0"/>
              <a:t>ensure</a:t>
            </a:r>
            <a:r>
              <a:rPr lang="nl-NL" dirty="0" smtClean="0"/>
              <a:t> </a:t>
            </a:r>
            <a:r>
              <a:rPr lang="nl-NL" dirty="0" err="1" smtClean="0"/>
              <a:t>that</a:t>
            </a:r>
            <a:r>
              <a:rPr lang="nl-NL" dirty="0" smtClean="0"/>
              <a:t> </a:t>
            </a:r>
            <a:r>
              <a:rPr lang="nl-NL" dirty="0" err="1" smtClean="0"/>
              <a:t>all</a:t>
            </a:r>
            <a:r>
              <a:rPr lang="nl-NL" dirty="0" smtClean="0"/>
              <a:t> </a:t>
            </a:r>
            <a:r>
              <a:rPr lang="nl-NL" dirty="0" err="1" smtClean="0"/>
              <a:t>students</a:t>
            </a:r>
            <a:r>
              <a:rPr lang="nl-NL" dirty="0" smtClean="0"/>
              <a:t> have </a:t>
            </a:r>
            <a:r>
              <a:rPr lang="nl-NL" dirty="0" err="1" smtClean="0"/>
              <a:t>similar</a:t>
            </a:r>
            <a:r>
              <a:rPr lang="nl-NL" dirty="0" smtClean="0"/>
              <a:t> </a:t>
            </a:r>
            <a:r>
              <a:rPr lang="nl-NL" dirty="0" err="1" smtClean="0"/>
              <a:t>chances</a:t>
            </a:r>
            <a:r>
              <a:rPr lang="nl-NL" dirty="0" smtClean="0"/>
              <a:t> of </a:t>
            </a:r>
            <a:r>
              <a:rPr lang="nl-NL" dirty="0" err="1" smtClean="0"/>
              <a:t>being</a:t>
            </a:r>
            <a:r>
              <a:rPr lang="nl-NL" dirty="0" smtClean="0"/>
              <a:t> </a:t>
            </a:r>
            <a:r>
              <a:rPr lang="nl-NL" dirty="0" err="1" smtClean="0"/>
              <a:t>successfull</a:t>
            </a:r>
            <a:r>
              <a:rPr lang="nl-NL" dirty="0" smtClean="0"/>
              <a:t>  at </a:t>
            </a:r>
            <a:r>
              <a:rPr lang="nl-NL" dirty="0" err="1" smtClean="0"/>
              <a:t>medical</a:t>
            </a:r>
            <a:r>
              <a:rPr lang="nl-NL" dirty="0" smtClean="0"/>
              <a:t> school, </a:t>
            </a:r>
            <a:r>
              <a:rPr lang="nl-NL" dirty="0" err="1" smtClean="0"/>
              <a:t>including</a:t>
            </a:r>
            <a:r>
              <a:rPr lang="nl-NL" dirty="0" smtClean="0"/>
              <a:t> </a:t>
            </a:r>
            <a:r>
              <a:rPr lang="nl-NL" dirty="0" err="1" smtClean="0"/>
              <a:t>ethnic</a:t>
            </a:r>
            <a:r>
              <a:rPr lang="nl-NL" dirty="0" smtClean="0"/>
              <a:t> </a:t>
            </a:r>
            <a:r>
              <a:rPr lang="nl-NL" dirty="0" err="1" smtClean="0"/>
              <a:t>minority</a:t>
            </a:r>
            <a:r>
              <a:rPr lang="nl-NL" dirty="0" smtClean="0"/>
              <a:t> </a:t>
            </a:r>
            <a:r>
              <a:rPr lang="nl-NL" dirty="0" err="1" smtClean="0"/>
              <a:t>and</a:t>
            </a:r>
            <a:r>
              <a:rPr lang="nl-NL" dirty="0" smtClean="0"/>
              <a:t> first-</a:t>
            </a:r>
            <a:r>
              <a:rPr lang="nl-NL" dirty="0" err="1" smtClean="0"/>
              <a:t>generation</a:t>
            </a:r>
            <a:r>
              <a:rPr lang="nl-NL" dirty="0" smtClean="0"/>
              <a:t> </a:t>
            </a:r>
            <a:r>
              <a:rPr lang="nl-NL" dirty="0" err="1" smtClean="0"/>
              <a:t>university</a:t>
            </a:r>
            <a:r>
              <a:rPr lang="nl-NL" dirty="0" smtClean="0"/>
              <a:t> </a:t>
            </a:r>
            <a:r>
              <a:rPr lang="nl-NL" dirty="0" err="1" smtClean="0"/>
              <a:t>students</a:t>
            </a:r>
            <a:r>
              <a:rPr lang="nl-NL" dirty="0" smtClean="0"/>
              <a:t>.</a:t>
            </a:r>
            <a:endParaRPr lang="en-US" dirty="0"/>
          </a:p>
        </p:txBody>
      </p:sp>
      <p:sp>
        <p:nvSpPr>
          <p:cNvPr id="4" name="Slide Number Placeholder 3"/>
          <p:cNvSpPr>
            <a:spLocks noGrp="1"/>
          </p:cNvSpPr>
          <p:nvPr>
            <p:ph type="sldNum" sz="quarter" idx="10"/>
          </p:nvPr>
        </p:nvSpPr>
        <p:spPr/>
        <p:txBody>
          <a:bodyPr/>
          <a:lstStyle/>
          <a:p>
            <a:fld id="{331D60A4-EECE-4486-9AFE-7CEC9AAFBD84}" type="slidenum">
              <a:rPr lang="nl-NL" smtClean="0"/>
              <a:pPr/>
              <a:t>1</a:t>
            </a:fld>
            <a:endParaRPr lang="nl-NL"/>
          </a:p>
        </p:txBody>
      </p:sp>
    </p:spTree>
    <p:extLst>
      <p:ext uri="{BB962C8B-B14F-4D97-AF65-F5344CB8AC3E}">
        <p14:creationId xmlns:p14="http://schemas.microsoft.com/office/powerpoint/2010/main" val="3132360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F8D8711-9DB5-4020-9BB8-ED1DDD0BFD96}" type="slidenum">
              <a:rPr lang="nl-NL" altLang="en-US"/>
              <a:pPr/>
              <a:t>10</a:t>
            </a:fld>
            <a:endParaRPr lang="nl-NL" altLang="en-US"/>
          </a:p>
        </p:txBody>
      </p:sp>
      <p:sp>
        <p:nvSpPr>
          <p:cNvPr id="714754" name="Rectangle 7"/>
          <p:cNvSpPr txBox="1">
            <a:spLocks noGrp="1" noChangeArrowheads="1"/>
          </p:cNvSpPr>
          <p:nvPr/>
        </p:nvSpPr>
        <p:spPr bwMode="auto">
          <a:xfrm>
            <a:off x="3851334" y="9431040"/>
            <a:ext cx="2946341" cy="495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a:fld id="{7376FB1F-B203-4A27-BD17-9FB3A7A72F2F}" type="slidenum">
              <a:rPr lang="nl-NL" altLang="en-US" sz="1200" i="0"/>
              <a:pPr algn="r"/>
              <a:t>10</a:t>
            </a:fld>
            <a:endParaRPr lang="nl-NL" altLang="en-US" sz="1200" i="0"/>
          </a:p>
        </p:txBody>
      </p:sp>
      <p:sp>
        <p:nvSpPr>
          <p:cNvPr id="714755" name="Rectangle 2"/>
          <p:cNvSpPr>
            <a:spLocks noGrp="1" noRot="1" noChangeAspect="1" noChangeArrowheads="1" noTextEdit="1"/>
          </p:cNvSpPr>
          <p:nvPr>
            <p:ph type="sldImg"/>
          </p:nvPr>
        </p:nvSpPr>
        <p:spPr>
          <a:ln/>
        </p:spPr>
      </p:sp>
      <p:sp>
        <p:nvSpPr>
          <p:cNvPr id="714756" name="Rectangle 3"/>
          <p:cNvSpPr>
            <a:spLocks noGrp="1" noChangeArrowheads="1"/>
          </p:cNvSpPr>
          <p:nvPr>
            <p:ph type="body" idx="1"/>
          </p:nvPr>
        </p:nvSpPr>
        <p:spPr/>
        <p:txBody>
          <a:bodyPr/>
          <a:lstStyle/>
          <a:p>
            <a:r>
              <a:rPr lang="en-US" altLang="en-US" dirty="0"/>
              <a:t>This slide shows the differences we found on </a:t>
            </a:r>
            <a:r>
              <a:rPr lang="en-US" altLang="en-US" dirty="0" smtClean="0"/>
              <a:t>three </a:t>
            </a:r>
            <a:r>
              <a:rPr lang="en-US" altLang="en-US" dirty="0"/>
              <a:t>measures of medical school performance.</a:t>
            </a:r>
          </a:p>
          <a:p>
            <a:endParaRPr lang="en-US" altLang="en-US" dirty="0"/>
          </a:p>
          <a:p>
            <a:r>
              <a:rPr lang="en-GB" altLang="en-US" dirty="0"/>
              <a:t>Dutch students were more likely to complete the Year 1 course within one year compared to Non Dutch students. However, this difference was mainly attributable to two groups: Asian and Surinamese/Antillean students. Whereas 64% of the Dutch students completed the Year 1 course within 1 Year, this was only 50% for the Asian and 37%  for the Surinamese/Antillean students.</a:t>
            </a:r>
          </a:p>
          <a:p>
            <a:endParaRPr lang="en-GB" altLang="en-US" dirty="0"/>
          </a:p>
          <a:p>
            <a:r>
              <a:rPr lang="en-GB" altLang="en-US" dirty="0"/>
              <a:t>As one may expect, results on the preclinical course were comparable: Dutch students were more likely to complete the preclinical course within four years compared to Surinamese/Antillean and Asian students.</a:t>
            </a:r>
          </a:p>
          <a:p>
            <a:endParaRPr lang="en-GB" altLang="en-US" dirty="0"/>
          </a:p>
          <a:p>
            <a:r>
              <a:rPr lang="en-GB" altLang="en-US" dirty="0"/>
              <a:t>To our surprise, the results on the clinical course showed a different picture. 88% of the Dutch students </a:t>
            </a:r>
            <a:r>
              <a:rPr lang="en-GB" altLang="en-US" dirty="0" smtClean="0"/>
              <a:t>received </a:t>
            </a:r>
            <a:r>
              <a:rPr lang="en-GB" altLang="en-US" dirty="0"/>
              <a:t>three or more good or excellent </a:t>
            </a:r>
            <a:r>
              <a:rPr lang="en-GB" altLang="en-US" dirty="0" smtClean="0"/>
              <a:t>grades for the first five clerkships. </a:t>
            </a:r>
            <a:r>
              <a:rPr lang="en-GB" altLang="en-US" dirty="0"/>
              <a:t>This percentage was significantly lower for all other ethnic subgroups, ranging from 54% to 77%.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F8D8711-9DB5-4020-9BB8-ED1DDD0BFD96}" type="slidenum">
              <a:rPr lang="nl-NL" altLang="en-US"/>
              <a:pPr/>
              <a:t>11</a:t>
            </a:fld>
            <a:endParaRPr lang="nl-NL" altLang="en-US"/>
          </a:p>
        </p:txBody>
      </p:sp>
      <p:sp>
        <p:nvSpPr>
          <p:cNvPr id="714754" name="Rectangle 7"/>
          <p:cNvSpPr txBox="1">
            <a:spLocks noGrp="1" noChangeArrowheads="1"/>
          </p:cNvSpPr>
          <p:nvPr/>
        </p:nvSpPr>
        <p:spPr bwMode="auto">
          <a:xfrm>
            <a:off x="3851334" y="9431040"/>
            <a:ext cx="2946341" cy="495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a:fld id="{7376FB1F-B203-4A27-BD17-9FB3A7A72F2F}" type="slidenum">
              <a:rPr lang="nl-NL" altLang="en-US" sz="1200" i="0"/>
              <a:pPr algn="r"/>
              <a:t>11</a:t>
            </a:fld>
            <a:endParaRPr lang="nl-NL" altLang="en-US" sz="1200" i="0"/>
          </a:p>
        </p:txBody>
      </p:sp>
      <p:sp>
        <p:nvSpPr>
          <p:cNvPr id="714755" name="Rectangle 2"/>
          <p:cNvSpPr>
            <a:spLocks noGrp="1" noRot="1" noChangeAspect="1" noChangeArrowheads="1" noTextEdit="1"/>
          </p:cNvSpPr>
          <p:nvPr>
            <p:ph type="sldImg"/>
          </p:nvPr>
        </p:nvSpPr>
        <p:spPr>
          <a:ln/>
        </p:spPr>
      </p:sp>
      <p:sp>
        <p:nvSpPr>
          <p:cNvPr id="714756" name="Rectangle 3"/>
          <p:cNvSpPr>
            <a:spLocks noGrp="1" noChangeArrowheads="1"/>
          </p:cNvSpPr>
          <p:nvPr>
            <p:ph type="body" idx="1"/>
          </p:nvPr>
        </p:nvSpPr>
        <p:spPr/>
        <p:txBody>
          <a:bodyPr/>
          <a:lstStyle/>
          <a:p>
            <a:r>
              <a:rPr lang="en-US" altLang="en-US" dirty="0" smtClean="0"/>
              <a:t>Age, gender, </a:t>
            </a:r>
            <a:r>
              <a:rPr lang="en-US" altLang="en-US" dirty="0" err="1" smtClean="0"/>
              <a:t>pu</a:t>
            </a:r>
            <a:r>
              <a:rPr lang="en-US" altLang="en-US" dirty="0" smtClean="0"/>
              <a:t>-GPA and socio-demographic </a:t>
            </a:r>
            <a:r>
              <a:rPr lang="en-US" altLang="en-US" dirty="0"/>
              <a:t>factors could only explain the difference </a:t>
            </a:r>
            <a:r>
              <a:rPr lang="en-US" altLang="en-US" dirty="0" smtClean="0"/>
              <a:t>for Asian </a:t>
            </a:r>
            <a:r>
              <a:rPr lang="en-US" altLang="en-US" dirty="0"/>
              <a:t>students </a:t>
            </a:r>
            <a:r>
              <a:rPr lang="en-US" altLang="en-US" dirty="0" smtClean="0"/>
              <a:t>in preclinical training.</a:t>
            </a:r>
            <a:endParaRPr lang="en-GB"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85861AE-E48D-426C-AA50-46219717C036}" type="slidenum">
              <a:rPr lang="nl-NL" altLang="en-US"/>
              <a:pPr/>
              <a:t>12</a:t>
            </a:fld>
            <a:endParaRPr lang="nl-NL" altLang="en-US"/>
          </a:p>
        </p:txBody>
      </p:sp>
      <p:sp>
        <p:nvSpPr>
          <p:cNvPr id="716802" name="Rectangle 7"/>
          <p:cNvSpPr txBox="1">
            <a:spLocks noGrp="1" noChangeArrowheads="1"/>
          </p:cNvSpPr>
          <p:nvPr/>
        </p:nvSpPr>
        <p:spPr bwMode="auto">
          <a:xfrm>
            <a:off x="3851334" y="9431040"/>
            <a:ext cx="2946341" cy="495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a:fld id="{715E14CC-5EE8-454C-8DA0-026AAECC80E7}" type="slidenum">
              <a:rPr lang="nl-NL" altLang="en-US" sz="1200" i="0"/>
              <a:pPr algn="r"/>
              <a:t>12</a:t>
            </a:fld>
            <a:endParaRPr lang="nl-NL" altLang="en-US" sz="1200" i="0"/>
          </a:p>
        </p:txBody>
      </p:sp>
      <p:sp>
        <p:nvSpPr>
          <p:cNvPr id="716803" name="Rectangle 2"/>
          <p:cNvSpPr>
            <a:spLocks noGrp="1" noRot="1" noChangeAspect="1" noChangeArrowheads="1" noTextEdit="1"/>
          </p:cNvSpPr>
          <p:nvPr>
            <p:ph type="sldImg"/>
          </p:nvPr>
        </p:nvSpPr>
        <p:spPr>
          <a:ln/>
        </p:spPr>
      </p:sp>
      <p:sp>
        <p:nvSpPr>
          <p:cNvPr id="716804" name="Rectangle 3"/>
          <p:cNvSpPr>
            <a:spLocks noGrp="1" noChangeArrowheads="1"/>
          </p:cNvSpPr>
          <p:nvPr>
            <p:ph type="body" idx="1"/>
          </p:nvPr>
        </p:nvSpPr>
        <p:spPr>
          <a:xfrm>
            <a:off x="1133209" y="4714705"/>
            <a:ext cx="4907420" cy="4466905"/>
          </a:xfrm>
        </p:spPr>
        <p:txBody>
          <a:bodyPr/>
          <a:lstStyle/>
          <a:p>
            <a:pPr marL="228600" indent="-228600"/>
            <a:r>
              <a:rPr lang="en-US" altLang="en-US" dirty="0"/>
              <a:t>A first finding of this study is that there are differences across ethnic minority groups in comparisons to majority students. Where the Surinamese/Antillean and Asian students underperformed throughout medical school, the Turkish/Moroccan and Western students only received lower clinical grades. </a:t>
            </a:r>
            <a:r>
              <a:rPr lang="en-US" altLang="en-US" dirty="0" smtClean="0"/>
              <a:t>Most of these </a:t>
            </a:r>
            <a:r>
              <a:rPr lang="en-US" altLang="en-US" dirty="0"/>
              <a:t>differences </a:t>
            </a:r>
            <a:r>
              <a:rPr lang="en-US" altLang="en-US" dirty="0" smtClean="0"/>
              <a:t>could not be explained.</a:t>
            </a:r>
          </a:p>
          <a:p>
            <a:pPr marL="228600" indent="-228600"/>
            <a:r>
              <a:rPr lang="en-US" altLang="en-US" dirty="0" smtClean="0"/>
              <a:t>A second finding was that the disparities were greater in clinical training.</a:t>
            </a:r>
          </a:p>
          <a:p>
            <a:pPr marL="228600" indent="-228600"/>
            <a:r>
              <a:rPr lang="en-US" altLang="en-US" dirty="0" smtClean="0"/>
              <a:t>We considered several explanations:</a:t>
            </a:r>
          </a:p>
          <a:p>
            <a:pPr marL="228600" indent="-228600"/>
            <a:r>
              <a:rPr lang="en-US" altLang="en-US" dirty="0" smtClean="0"/>
              <a:t>It might be that </a:t>
            </a:r>
            <a:r>
              <a:rPr lang="en-US" altLang="en-US" dirty="0"/>
              <a:t>somehow non Dutch students are less well prepared for the clerkships, even those who do not clearly underperform in preclinical training.</a:t>
            </a:r>
          </a:p>
          <a:p>
            <a:pPr marL="228600" indent="-228600"/>
            <a:r>
              <a:rPr lang="en-US" altLang="en-US" dirty="0" smtClean="0"/>
              <a:t>A second possible explanation are </a:t>
            </a:r>
            <a:r>
              <a:rPr lang="en-US" altLang="en-US" dirty="0"/>
              <a:t>differences in communication styles.</a:t>
            </a:r>
          </a:p>
          <a:p>
            <a:pPr marL="228600" indent="-228600"/>
            <a:r>
              <a:rPr lang="en-US" altLang="en-US" dirty="0"/>
              <a:t>Another explanation may be stereotype threat. Stereotype threat </a:t>
            </a:r>
            <a:r>
              <a:rPr lang="en-GB" altLang="en-US" dirty="0"/>
              <a:t>suggests that underperformance in ethnic groups can be caused by increased anxiety arising due to the prospect of being negatively stereotyped.</a:t>
            </a:r>
            <a:r>
              <a:rPr lang="nl-NL" altLang="en-US" dirty="0"/>
              <a:t> </a:t>
            </a:r>
            <a:r>
              <a:rPr lang="en-GB" altLang="en-US" dirty="0"/>
              <a:t>Stereotype threat might more prominent in clinical than preclinical training, due to the more subjective grading.</a:t>
            </a:r>
            <a:endParaRPr lang="nl-NL" altLang="en-US" dirty="0"/>
          </a:p>
          <a:p>
            <a:pPr marL="228600" indent="-228600"/>
            <a:r>
              <a:rPr lang="en-US" altLang="en-US" dirty="0"/>
              <a:t>A final explanation may be that this more subjective grading leads to examiner bias. </a:t>
            </a:r>
          </a:p>
          <a:p>
            <a:pPr marL="228600" indent="-228600"/>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3851275" y="9430307"/>
            <a:ext cx="2946400" cy="49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000" b="1" i="1">
                <a:solidFill>
                  <a:srgbClr val="0D1F74"/>
                </a:solidFill>
                <a:latin typeface="Arial" charset="0"/>
              </a:defRPr>
            </a:lvl1pPr>
            <a:lvl2pPr marL="742950" indent="-285750">
              <a:defRPr sz="2000" b="1" i="1">
                <a:solidFill>
                  <a:srgbClr val="0D1F74"/>
                </a:solidFill>
                <a:latin typeface="Arial" charset="0"/>
              </a:defRPr>
            </a:lvl2pPr>
            <a:lvl3pPr marL="1143000" indent="-228600">
              <a:defRPr sz="2000" b="1" i="1">
                <a:solidFill>
                  <a:srgbClr val="0D1F74"/>
                </a:solidFill>
                <a:latin typeface="Arial" charset="0"/>
              </a:defRPr>
            </a:lvl3pPr>
            <a:lvl4pPr marL="1600200" indent="-228600">
              <a:defRPr sz="2000" b="1" i="1">
                <a:solidFill>
                  <a:srgbClr val="0D1F74"/>
                </a:solidFill>
                <a:latin typeface="Arial" charset="0"/>
              </a:defRPr>
            </a:lvl4pPr>
            <a:lvl5pPr marL="2057400" indent="-228600">
              <a:defRPr sz="2000" b="1" i="1">
                <a:solidFill>
                  <a:srgbClr val="0D1F74"/>
                </a:solidFill>
                <a:latin typeface="Arial" charset="0"/>
              </a:defRPr>
            </a:lvl5pPr>
            <a:lvl6pPr marL="2514600" indent="-228600" eaLnBrk="0" fontAlgn="base" hangingPunct="0">
              <a:spcBef>
                <a:spcPct val="0"/>
              </a:spcBef>
              <a:spcAft>
                <a:spcPct val="0"/>
              </a:spcAft>
              <a:defRPr sz="2000" b="1" i="1">
                <a:solidFill>
                  <a:srgbClr val="0D1F74"/>
                </a:solidFill>
                <a:latin typeface="Arial" charset="0"/>
              </a:defRPr>
            </a:lvl6pPr>
            <a:lvl7pPr marL="2971800" indent="-228600" eaLnBrk="0" fontAlgn="base" hangingPunct="0">
              <a:spcBef>
                <a:spcPct val="0"/>
              </a:spcBef>
              <a:spcAft>
                <a:spcPct val="0"/>
              </a:spcAft>
              <a:defRPr sz="2000" b="1" i="1">
                <a:solidFill>
                  <a:srgbClr val="0D1F74"/>
                </a:solidFill>
                <a:latin typeface="Arial" charset="0"/>
              </a:defRPr>
            </a:lvl7pPr>
            <a:lvl8pPr marL="3429000" indent="-228600" eaLnBrk="0" fontAlgn="base" hangingPunct="0">
              <a:spcBef>
                <a:spcPct val="0"/>
              </a:spcBef>
              <a:spcAft>
                <a:spcPct val="0"/>
              </a:spcAft>
              <a:defRPr sz="2000" b="1" i="1">
                <a:solidFill>
                  <a:srgbClr val="0D1F74"/>
                </a:solidFill>
                <a:latin typeface="Arial" charset="0"/>
              </a:defRPr>
            </a:lvl8pPr>
            <a:lvl9pPr marL="3886200" indent="-228600" eaLnBrk="0" fontAlgn="base" hangingPunct="0">
              <a:spcBef>
                <a:spcPct val="0"/>
              </a:spcBef>
              <a:spcAft>
                <a:spcPct val="0"/>
              </a:spcAft>
              <a:defRPr sz="2000" b="1" i="1">
                <a:solidFill>
                  <a:srgbClr val="0D1F74"/>
                </a:solidFill>
                <a:latin typeface="Arial" charset="0"/>
              </a:defRPr>
            </a:lvl9pPr>
          </a:lstStyle>
          <a:p>
            <a:pPr algn="r"/>
            <a:fld id="{F7C76ACF-850D-4ACE-8D69-80C34940B901}" type="slidenum">
              <a:rPr lang="nl-NL" altLang="en-US" sz="1200" b="0" i="0">
                <a:solidFill>
                  <a:schemeClr val="tx1"/>
                </a:solidFill>
              </a:rPr>
              <a:pPr algn="r"/>
              <a:t>13</a:t>
            </a:fld>
            <a:endParaRPr lang="nl-NL" altLang="en-US" sz="1200" b="0" i="0">
              <a:solidFill>
                <a:schemeClr val="tx1"/>
              </a:solidFill>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xfrm>
            <a:off x="1133475" y="4714355"/>
            <a:ext cx="4978400" cy="4466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r>
              <a:rPr lang="en-US" altLang="en-US" dirty="0"/>
              <a:t>Our findings also have some implications for practice:</a:t>
            </a:r>
          </a:p>
          <a:p>
            <a:pPr marL="228600" indent="-228600"/>
            <a:r>
              <a:rPr lang="en-GB" altLang="en-US" dirty="0"/>
              <a:t>Since students from certain groups are more likely to fail than other students, targeted or proactive support for these groups might be appropriate.</a:t>
            </a:r>
            <a:r>
              <a:rPr lang="nl-NL" altLang="en-US" dirty="0"/>
              <a:t> </a:t>
            </a:r>
            <a:r>
              <a:rPr lang="en-GB" altLang="en-US" dirty="0"/>
              <a:t>For example, additional support during Dutch preclinical training may be required for Surinamese/Antillean and Asian students.</a:t>
            </a:r>
          </a:p>
          <a:p>
            <a:pPr marL="228600" indent="-228600"/>
            <a:endParaRPr lang="en-GB" altLang="en-US" dirty="0"/>
          </a:p>
          <a:p>
            <a:pPr marL="228600" indent="-228600"/>
            <a:r>
              <a:rPr lang="en-GB" altLang="en-US" dirty="0"/>
              <a:t>Within the clinical course, a first possible step is to make assessment less subjective, or at least to ensure that students from ethnic minorities are not disadvantaged. </a:t>
            </a:r>
          </a:p>
          <a:p>
            <a:pPr marL="228600" indent="-228600"/>
            <a:r>
              <a:rPr lang="en-GB" altLang="en-US" dirty="0"/>
              <a:t>A second step might to create awareness of cultural bias and to develop a greater understanding of cultural differences through cultural competency training for both faculty and students</a:t>
            </a:r>
            <a:r>
              <a:rPr lang="nl-NL" altLang="en-US" dirty="0"/>
              <a:t>  </a:t>
            </a:r>
            <a:endParaRPr lang="en-US" altLang="en-US" dirty="0"/>
          </a:p>
          <a:p>
            <a:pPr marL="228600" indent="-228600" eaLnBrk="1" hangingPunct="1"/>
            <a:endParaRPr lang="en-US" altLang="en-US" dirty="0" smtClean="0"/>
          </a:p>
          <a:p>
            <a:pPr marL="228600" indent="-228600" eaLnBrk="1" hangingPunct="1"/>
            <a:endParaRPr lang="nl-NL"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As a follow-up we </a:t>
            </a:r>
            <a:r>
              <a:rPr lang="nl-NL" dirty="0" err="1" smtClean="0"/>
              <a:t>looked</a:t>
            </a:r>
            <a:r>
              <a:rPr lang="nl-NL" dirty="0" smtClean="0"/>
              <a:t> in a next </a:t>
            </a:r>
            <a:r>
              <a:rPr lang="nl-NL" dirty="0" err="1" smtClean="0"/>
              <a:t>study</a:t>
            </a:r>
            <a:r>
              <a:rPr lang="nl-NL" dirty="0" smtClean="0"/>
              <a:t> at </a:t>
            </a:r>
            <a:r>
              <a:rPr lang="nl-NL" dirty="0" err="1" smtClean="0"/>
              <a:t>whether</a:t>
            </a:r>
            <a:r>
              <a:rPr lang="nl-NL" dirty="0" smtClean="0"/>
              <a:t> </a:t>
            </a:r>
            <a:r>
              <a:rPr lang="nl-NL" dirty="0" err="1" smtClean="0"/>
              <a:t>underperformance</a:t>
            </a:r>
            <a:r>
              <a:rPr lang="nl-NL" dirty="0"/>
              <a:t> </a:t>
            </a:r>
            <a:r>
              <a:rPr lang="nl-NL" dirty="0" err="1" smtClean="0"/>
              <a:t>occurs</a:t>
            </a:r>
            <a:r>
              <a:rPr lang="nl-NL" dirty="0" smtClean="0"/>
              <a:t> on different types of </a:t>
            </a:r>
            <a:r>
              <a:rPr lang="nl-NL" dirty="0" err="1" smtClean="0"/>
              <a:t>written</a:t>
            </a:r>
            <a:r>
              <a:rPr lang="nl-NL" dirty="0" smtClean="0"/>
              <a:t> </a:t>
            </a:r>
            <a:r>
              <a:rPr lang="nl-NL" dirty="0" err="1" smtClean="0"/>
              <a:t>and</a:t>
            </a:r>
            <a:r>
              <a:rPr lang="nl-NL" dirty="0" smtClean="0"/>
              <a:t> </a:t>
            </a:r>
            <a:r>
              <a:rPr lang="nl-NL" dirty="0" err="1" smtClean="0"/>
              <a:t>clinical</a:t>
            </a:r>
            <a:r>
              <a:rPr lang="nl-NL" dirty="0" smtClean="0"/>
              <a:t> </a:t>
            </a:r>
            <a:r>
              <a:rPr lang="nl-NL" dirty="0" err="1" smtClean="0"/>
              <a:t>examinations</a:t>
            </a:r>
            <a:r>
              <a:rPr lang="nl-NL" dirty="0" smtClean="0"/>
              <a:t> in </a:t>
            </a:r>
            <a:r>
              <a:rPr lang="nl-NL" dirty="0" err="1" smtClean="0"/>
              <a:t>preclinical</a:t>
            </a:r>
            <a:r>
              <a:rPr lang="nl-NL" dirty="0" smtClean="0"/>
              <a:t> training.</a:t>
            </a:r>
            <a:endParaRPr lang="en-US" dirty="0"/>
          </a:p>
        </p:txBody>
      </p:sp>
      <p:sp>
        <p:nvSpPr>
          <p:cNvPr id="4" name="Slide Number Placeholder 3"/>
          <p:cNvSpPr>
            <a:spLocks noGrp="1"/>
          </p:cNvSpPr>
          <p:nvPr>
            <p:ph type="sldNum" sz="quarter" idx="10"/>
          </p:nvPr>
        </p:nvSpPr>
        <p:spPr/>
        <p:txBody>
          <a:bodyPr/>
          <a:lstStyle/>
          <a:p>
            <a:fld id="{331D60A4-EECE-4486-9AFE-7CEC9AAFBD84}" type="slidenum">
              <a:rPr lang="nl-NL" smtClean="0"/>
              <a:pPr/>
              <a:t>14</a:t>
            </a:fld>
            <a:endParaRPr lang="nl-NL"/>
          </a:p>
        </p:txBody>
      </p:sp>
    </p:spTree>
    <p:extLst>
      <p:ext uri="{BB962C8B-B14F-4D97-AF65-F5344CB8AC3E}">
        <p14:creationId xmlns:p14="http://schemas.microsoft.com/office/powerpoint/2010/main" val="13831720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We </a:t>
            </a:r>
            <a:r>
              <a:rPr lang="nl-NL" dirty="0" err="1" smtClean="0"/>
              <a:t>included</a:t>
            </a:r>
            <a:r>
              <a:rPr lang="nl-NL" dirty="0" smtClean="0"/>
              <a:t> </a:t>
            </a:r>
            <a:r>
              <a:rPr lang="nl-NL" dirty="0" err="1" smtClean="0"/>
              <a:t>two</a:t>
            </a:r>
            <a:r>
              <a:rPr lang="nl-NL" dirty="0" smtClean="0"/>
              <a:t> types of </a:t>
            </a:r>
            <a:r>
              <a:rPr lang="nl-NL" dirty="0" err="1" smtClean="0"/>
              <a:t>theoretical</a:t>
            </a:r>
            <a:r>
              <a:rPr lang="nl-NL" dirty="0" smtClean="0"/>
              <a:t> </a:t>
            </a:r>
            <a:r>
              <a:rPr lang="nl-NL" dirty="0" err="1" smtClean="0"/>
              <a:t>knowledge</a:t>
            </a:r>
            <a:r>
              <a:rPr lang="nl-NL" dirty="0" smtClean="0"/>
              <a:t> tests: 3 end-of </a:t>
            </a:r>
            <a:r>
              <a:rPr lang="nl-NL" dirty="0" err="1" smtClean="0"/>
              <a:t>year</a:t>
            </a:r>
            <a:r>
              <a:rPr lang="nl-NL" dirty="0" smtClean="0"/>
              <a:t> </a:t>
            </a:r>
            <a:r>
              <a:rPr lang="en-GB" altLang="en-US" dirty="0" smtClean="0"/>
              <a:t>clinical </a:t>
            </a:r>
            <a:r>
              <a:rPr lang="en-GB" altLang="en-US" dirty="0"/>
              <a:t>problem solving tests and two first-year end-of-block tests.  CPSTs consists of a number of clinical cases, while block tests consists of series of mostly mc clinical theme-related questions.</a:t>
            </a:r>
          </a:p>
          <a:p>
            <a:endParaRPr lang="en-GB" altLang="en-US" dirty="0"/>
          </a:p>
          <a:p>
            <a:r>
              <a:rPr lang="en-GB" dirty="0"/>
              <a:t>We also included the first-year language skills test and the three writing skills tests (one each year). </a:t>
            </a:r>
          </a:p>
          <a:p>
            <a:r>
              <a:rPr lang="en-GB" dirty="0"/>
              <a:t>Finally, the clinical skills examinations in year 2 and 3 of the bachelor degree course were included in this study. </a:t>
            </a:r>
            <a:endParaRPr lang="en-US" dirty="0"/>
          </a:p>
        </p:txBody>
      </p:sp>
      <p:sp>
        <p:nvSpPr>
          <p:cNvPr id="4" name="Slide Number Placeholder 3"/>
          <p:cNvSpPr>
            <a:spLocks noGrp="1"/>
          </p:cNvSpPr>
          <p:nvPr>
            <p:ph type="sldNum" sz="quarter" idx="10"/>
          </p:nvPr>
        </p:nvSpPr>
        <p:spPr/>
        <p:txBody>
          <a:bodyPr/>
          <a:lstStyle/>
          <a:p>
            <a:fld id="{331D60A4-EECE-4486-9AFE-7CEC9AAFBD84}" type="slidenum">
              <a:rPr lang="nl-NL" smtClean="0"/>
              <a:pPr/>
              <a:t>15</a:t>
            </a:fld>
            <a:endParaRPr lang="nl-NL"/>
          </a:p>
        </p:txBody>
      </p:sp>
    </p:spTree>
    <p:extLst>
      <p:ext uri="{BB962C8B-B14F-4D97-AF65-F5344CB8AC3E}">
        <p14:creationId xmlns:p14="http://schemas.microsoft.com/office/powerpoint/2010/main" val="13723839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i="1">
                <a:solidFill>
                  <a:srgbClr val="0D1F74"/>
                </a:solidFill>
                <a:latin typeface="Arial" charset="0"/>
              </a:defRPr>
            </a:lvl1pPr>
            <a:lvl2pPr marL="742950" indent="-285750">
              <a:defRPr sz="2000" b="1" i="1">
                <a:solidFill>
                  <a:srgbClr val="0D1F74"/>
                </a:solidFill>
                <a:latin typeface="Arial" charset="0"/>
              </a:defRPr>
            </a:lvl2pPr>
            <a:lvl3pPr marL="1143000" indent="-228600">
              <a:defRPr sz="2000" b="1" i="1">
                <a:solidFill>
                  <a:srgbClr val="0D1F74"/>
                </a:solidFill>
                <a:latin typeface="Arial" charset="0"/>
              </a:defRPr>
            </a:lvl3pPr>
            <a:lvl4pPr marL="1600200" indent="-228600">
              <a:defRPr sz="2000" b="1" i="1">
                <a:solidFill>
                  <a:srgbClr val="0D1F74"/>
                </a:solidFill>
                <a:latin typeface="Arial" charset="0"/>
              </a:defRPr>
            </a:lvl4pPr>
            <a:lvl5pPr marL="2057400" indent="-228600">
              <a:defRPr sz="2000" b="1" i="1">
                <a:solidFill>
                  <a:srgbClr val="0D1F74"/>
                </a:solidFill>
                <a:latin typeface="Arial" charset="0"/>
              </a:defRPr>
            </a:lvl5pPr>
            <a:lvl6pPr marL="2514600" indent="-228600" eaLnBrk="0" fontAlgn="base" hangingPunct="0">
              <a:spcBef>
                <a:spcPct val="0"/>
              </a:spcBef>
              <a:spcAft>
                <a:spcPct val="0"/>
              </a:spcAft>
              <a:defRPr sz="2000" b="1" i="1">
                <a:solidFill>
                  <a:srgbClr val="0D1F74"/>
                </a:solidFill>
                <a:latin typeface="Arial" charset="0"/>
              </a:defRPr>
            </a:lvl6pPr>
            <a:lvl7pPr marL="2971800" indent="-228600" eaLnBrk="0" fontAlgn="base" hangingPunct="0">
              <a:spcBef>
                <a:spcPct val="0"/>
              </a:spcBef>
              <a:spcAft>
                <a:spcPct val="0"/>
              </a:spcAft>
              <a:defRPr sz="2000" b="1" i="1">
                <a:solidFill>
                  <a:srgbClr val="0D1F74"/>
                </a:solidFill>
                <a:latin typeface="Arial" charset="0"/>
              </a:defRPr>
            </a:lvl7pPr>
            <a:lvl8pPr marL="3429000" indent="-228600" eaLnBrk="0" fontAlgn="base" hangingPunct="0">
              <a:spcBef>
                <a:spcPct val="0"/>
              </a:spcBef>
              <a:spcAft>
                <a:spcPct val="0"/>
              </a:spcAft>
              <a:defRPr sz="2000" b="1" i="1">
                <a:solidFill>
                  <a:srgbClr val="0D1F74"/>
                </a:solidFill>
                <a:latin typeface="Arial" charset="0"/>
              </a:defRPr>
            </a:lvl8pPr>
            <a:lvl9pPr marL="3886200" indent="-228600" eaLnBrk="0" fontAlgn="base" hangingPunct="0">
              <a:spcBef>
                <a:spcPct val="0"/>
              </a:spcBef>
              <a:spcAft>
                <a:spcPct val="0"/>
              </a:spcAft>
              <a:defRPr sz="2000" b="1" i="1">
                <a:solidFill>
                  <a:srgbClr val="0D1F74"/>
                </a:solidFill>
                <a:latin typeface="Arial" charset="0"/>
              </a:defRPr>
            </a:lvl9pPr>
          </a:lstStyle>
          <a:p>
            <a:fld id="{D2BC5304-335B-4B4D-8C32-163EAAD55C5B}" type="slidenum">
              <a:rPr lang="nl-NL" altLang="en-US" sz="1200" b="0" i="0" smtClean="0">
                <a:solidFill>
                  <a:schemeClr val="tx1"/>
                </a:solidFill>
              </a:rPr>
              <a:pPr/>
              <a:t>16</a:t>
            </a:fld>
            <a:endParaRPr lang="nl-NL" altLang="en-US" sz="1200" b="0" i="0" smtClean="0">
              <a:solidFill>
                <a:schemeClr val="tx1"/>
              </a:solidFill>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1133475" y="4714355"/>
            <a:ext cx="4906963" cy="4466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r>
              <a:rPr lang="en-GB" dirty="0"/>
              <a:t>T</a:t>
            </a:r>
            <a:r>
              <a:rPr lang="en-GB" dirty="0" smtClean="0"/>
              <a:t>his study confirms earlier findings of ethnic disparities in preclinical training, but also shows </a:t>
            </a:r>
            <a:r>
              <a:rPr lang="en-GB" dirty="0"/>
              <a:t>that there are differences both across ethnic subgroups and between different types of written and clinical examinations. </a:t>
            </a:r>
            <a:endParaRPr lang="en-GB" dirty="0" smtClean="0"/>
          </a:p>
          <a:p>
            <a:pPr marL="228600" indent="-228600"/>
            <a:r>
              <a:rPr lang="en-GB" dirty="0" smtClean="0"/>
              <a:t>While </a:t>
            </a:r>
            <a:r>
              <a:rPr lang="en-GB" dirty="0"/>
              <a:t>all three non-Western ethnic minority groups underperformed on </a:t>
            </a:r>
            <a:r>
              <a:rPr lang="en-GB" dirty="0" smtClean="0"/>
              <a:t>the CPSTs</a:t>
            </a:r>
            <a:r>
              <a:rPr lang="en-GB" dirty="0"/>
              <a:t>, the language skills test and the </a:t>
            </a:r>
            <a:r>
              <a:rPr lang="en-GB" dirty="0" smtClean="0"/>
              <a:t>clinical exams, </a:t>
            </a:r>
            <a:r>
              <a:rPr lang="en-GB" dirty="0"/>
              <a:t>findings on the theoretical end-of-block tests and writing skills tests, and results for Western minority students were less consistent. </a:t>
            </a:r>
            <a:endParaRPr lang="en-GB" dirty="0" smtClean="0"/>
          </a:p>
          <a:p>
            <a:pPr marL="228600" indent="-228600"/>
            <a:r>
              <a:rPr lang="en-GB" dirty="0" smtClean="0"/>
              <a:t>Age</a:t>
            </a:r>
            <a:r>
              <a:rPr lang="en-GB" dirty="0"/>
              <a:t>, gender, </a:t>
            </a:r>
            <a:r>
              <a:rPr lang="en-GB" dirty="0" err="1"/>
              <a:t>pu</a:t>
            </a:r>
            <a:r>
              <a:rPr lang="en-GB" dirty="0"/>
              <a:t>-GPA and socio-demographic variables (including parental education and first language) could largely explain the ethnicity-related disparities in theoretical examinations, but not in language, writing and clinical skills examinations. </a:t>
            </a:r>
            <a:endParaRPr lang="en-GB" dirty="0" smtClean="0"/>
          </a:p>
          <a:p>
            <a:pPr marL="228600" indent="-228600"/>
            <a:r>
              <a:rPr lang="en-GB" dirty="0" smtClean="0"/>
              <a:t>First-generation </a:t>
            </a:r>
            <a:r>
              <a:rPr lang="en-GB" dirty="0"/>
              <a:t>university students only underperformed on the language skills test.</a:t>
            </a:r>
            <a:endParaRPr lang="en-US" dirty="0"/>
          </a:p>
          <a:p>
            <a:pPr marL="228600" indent="-228600" eaLnBrk="1" hangingPunct="1"/>
            <a:endParaRPr lang="nl-NL" altLang="en-US" dirty="0" smtClean="0"/>
          </a:p>
          <a:p>
            <a:pPr marL="228600" indent="-228600" eaLnBrk="1" hangingPunct="1"/>
            <a:endParaRPr lang="en-US"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i="1">
                <a:solidFill>
                  <a:srgbClr val="0D1F74"/>
                </a:solidFill>
                <a:latin typeface="Arial" charset="0"/>
              </a:defRPr>
            </a:lvl1pPr>
            <a:lvl2pPr marL="742950" indent="-285750">
              <a:defRPr sz="2000" b="1" i="1">
                <a:solidFill>
                  <a:srgbClr val="0D1F74"/>
                </a:solidFill>
                <a:latin typeface="Arial" charset="0"/>
              </a:defRPr>
            </a:lvl2pPr>
            <a:lvl3pPr marL="1143000" indent="-228600">
              <a:defRPr sz="2000" b="1" i="1">
                <a:solidFill>
                  <a:srgbClr val="0D1F74"/>
                </a:solidFill>
                <a:latin typeface="Arial" charset="0"/>
              </a:defRPr>
            </a:lvl3pPr>
            <a:lvl4pPr marL="1600200" indent="-228600">
              <a:defRPr sz="2000" b="1" i="1">
                <a:solidFill>
                  <a:srgbClr val="0D1F74"/>
                </a:solidFill>
                <a:latin typeface="Arial" charset="0"/>
              </a:defRPr>
            </a:lvl4pPr>
            <a:lvl5pPr marL="2057400" indent="-228600">
              <a:defRPr sz="2000" b="1" i="1">
                <a:solidFill>
                  <a:srgbClr val="0D1F74"/>
                </a:solidFill>
                <a:latin typeface="Arial" charset="0"/>
              </a:defRPr>
            </a:lvl5pPr>
            <a:lvl6pPr marL="2514600" indent="-228600" eaLnBrk="0" fontAlgn="base" hangingPunct="0">
              <a:spcBef>
                <a:spcPct val="0"/>
              </a:spcBef>
              <a:spcAft>
                <a:spcPct val="0"/>
              </a:spcAft>
              <a:defRPr sz="2000" b="1" i="1">
                <a:solidFill>
                  <a:srgbClr val="0D1F74"/>
                </a:solidFill>
                <a:latin typeface="Arial" charset="0"/>
              </a:defRPr>
            </a:lvl6pPr>
            <a:lvl7pPr marL="2971800" indent="-228600" eaLnBrk="0" fontAlgn="base" hangingPunct="0">
              <a:spcBef>
                <a:spcPct val="0"/>
              </a:spcBef>
              <a:spcAft>
                <a:spcPct val="0"/>
              </a:spcAft>
              <a:defRPr sz="2000" b="1" i="1">
                <a:solidFill>
                  <a:srgbClr val="0D1F74"/>
                </a:solidFill>
                <a:latin typeface="Arial" charset="0"/>
              </a:defRPr>
            </a:lvl7pPr>
            <a:lvl8pPr marL="3429000" indent="-228600" eaLnBrk="0" fontAlgn="base" hangingPunct="0">
              <a:spcBef>
                <a:spcPct val="0"/>
              </a:spcBef>
              <a:spcAft>
                <a:spcPct val="0"/>
              </a:spcAft>
              <a:defRPr sz="2000" b="1" i="1">
                <a:solidFill>
                  <a:srgbClr val="0D1F74"/>
                </a:solidFill>
                <a:latin typeface="Arial" charset="0"/>
              </a:defRPr>
            </a:lvl8pPr>
            <a:lvl9pPr marL="3886200" indent="-228600" eaLnBrk="0" fontAlgn="base" hangingPunct="0">
              <a:spcBef>
                <a:spcPct val="0"/>
              </a:spcBef>
              <a:spcAft>
                <a:spcPct val="0"/>
              </a:spcAft>
              <a:defRPr sz="2000" b="1" i="1">
                <a:solidFill>
                  <a:srgbClr val="0D1F74"/>
                </a:solidFill>
                <a:latin typeface="Arial" charset="0"/>
              </a:defRPr>
            </a:lvl9pPr>
          </a:lstStyle>
          <a:p>
            <a:fld id="{D2BC5304-335B-4B4D-8C32-163EAAD55C5B}" type="slidenum">
              <a:rPr lang="nl-NL" altLang="en-US" sz="1200" b="0" i="0" smtClean="0">
                <a:solidFill>
                  <a:schemeClr val="tx1"/>
                </a:solidFill>
              </a:rPr>
              <a:pPr/>
              <a:t>17</a:t>
            </a:fld>
            <a:endParaRPr lang="nl-NL" altLang="en-US" sz="1200" b="0" i="0" smtClean="0">
              <a:solidFill>
                <a:schemeClr val="tx1"/>
              </a:solidFill>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1133475" y="4714355"/>
            <a:ext cx="4906963" cy="4466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GB" dirty="0"/>
              <a:t>One of the most surprising outcomes is the difference in findings on the CPSTs and the end-of-block tests, which are both written theoretical knowledge tests. A possible explanation lies in the nature of and the required preparation for these examinations. T</a:t>
            </a:r>
            <a:r>
              <a:rPr lang="en-GB" dirty="0" smtClean="0"/>
              <a:t>he </a:t>
            </a:r>
            <a:r>
              <a:rPr lang="en-GB" dirty="0"/>
              <a:t>CPSTs consist of a number of clinical cases that students have to </a:t>
            </a:r>
            <a:r>
              <a:rPr lang="en-GB" dirty="0" smtClean="0"/>
              <a:t>prepare for </a:t>
            </a:r>
            <a:r>
              <a:rPr lang="en-GB" dirty="0"/>
              <a:t>in the week preceding </a:t>
            </a:r>
            <a:r>
              <a:rPr lang="en-GB" dirty="0" smtClean="0"/>
              <a:t>the exam preferably with a group of fellow students.</a:t>
            </a:r>
          </a:p>
          <a:p>
            <a:r>
              <a:rPr lang="en-GB" dirty="0" smtClean="0"/>
              <a:t> </a:t>
            </a:r>
          </a:p>
          <a:p>
            <a:r>
              <a:rPr lang="en-GB" dirty="0"/>
              <a:t>I</a:t>
            </a:r>
            <a:r>
              <a:rPr lang="en-GB" dirty="0" smtClean="0"/>
              <a:t>t </a:t>
            </a:r>
            <a:r>
              <a:rPr lang="en-GB" dirty="0"/>
              <a:t>is remarkable that </a:t>
            </a:r>
            <a:r>
              <a:rPr lang="en-GB" dirty="0" smtClean="0"/>
              <a:t>there was no indication of a lower level of clinical skills for </a:t>
            </a:r>
            <a:r>
              <a:rPr lang="en-GB" dirty="0"/>
              <a:t>Western </a:t>
            </a:r>
            <a:r>
              <a:rPr lang="en-GB" dirty="0" smtClean="0"/>
              <a:t>students &amp; 1</a:t>
            </a:r>
            <a:r>
              <a:rPr lang="en-GB" baseline="30000" dirty="0" smtClean="0"/>
              <a:t>st</a:t>
            </a:r>
            <a:r>
              <a:rPr lang="en-GB" dirty="0" smtClean="0"/>
              <a:t> gen university students. Apparently there is a difference </a:t>
            </a:r>
            <a:r>
              <a:rPr lang="en-US" dirty="0" smtClean="0"/>
              <a:t>in </a:t>
            </a:r>
            <a:r>
              <a:rPr lang="en-US" dirty="0"/>
              <a:t>what is measured by the </a:t>
            </a:r>
            <a:r>
              <a:rPr lang="en-US" dirty="0" smtClean="0"/>
              <a:t>clinical exams in  preclinical and in clinical </a:t>
            </a:r>
            <a:r>
              <a:rPr lang="en-US" dirty="0"/>
              <a:t>training.</a:t>
            </a:r>
            <a:endParaRPr lang="en-GB" dirty="0" smtClean="0"/>
          </a:p>
          <a:p>
            <a:endParaRPr lang="en-GB" dirty="0" smtClean="0"/>
          </a:p>
          <a:p>
            <a:r>
              <a:rPr lang="en-GB" dirty="0"/>
              <a:t>T</a:t>
            </a:r>
            <a:r>
              <a:rPr lang="en-GB" dirty="0" smtClean="0"/>
              <a:t>he </a:t>
            </a:r>
            <a:r>
              <a:rPr lang="en-GB" dirty="0"/>
              <a:t>confounders and socio-demographic factors could </a:t>
            </a:r>
            <a:r>
              <a:rPr lang="en-GB" dirty="0" smtClean="0"/>
              <a:t>not explain </a:t>
            </a:r>
            <a:r>
              <a:rPr lang="en-GB" dirty="0"/>
              <a:t>the ethnic related disparities </a:t>
            </a:r>
            <a:r>
              <a:rPr lang="en-GB" dirty="0" smtClean="0"/>
              <a:t>on </a:t>
            </a:r>
            <a:r>
              <a:rPr lang="en-GB" dirty="0"/>
              <a:t>the language, writing and clinical skills examinations. This suggests that the underperformance in </a:t>
            </a:r>
            <a:r>
              <a:rPr lang="en-GB" dirty="0" smtClean="0"/>
              <a:t>these examinations </a:t>
            </a:r>
            <a:r>
              <a:rPr lang="en-GB" dirty="0"/>
              <a:t>is due to other factors, such as cultural differences in communication styles.</a:t>
            </a:r>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i="1">
                <a:solidFill>
                  <a:srgbClr val="0D1F74"/>
                </a:solidFill>
                <a:latin typeface="Arial" charset="0"/>
              </a:defRPr>
            </a:lvl1pPr>
            <a:lvl2pPr marL="742950" indent="-285750">
              <a:defRPr sz="2000" b="1" i="1">
                <a:solidFill>
                  <a:srgbClr val="0D1F74"/>
                </a:solidFill>
                <a:latin typeface="Arial" charset="0"/>
              </a:defRPr>
            </a:lvl2pPr>
            <a:lvl3pPr marL="1143000" indent="-228600">
              <a:defRPr sz="2000" b="1" i="1">
                <a:solidFill>
                  <a:srgbClr val="0D1F74"/>
                </a:solidFill>
                <a:latin typeface="Arial" charset="0"/>
              </a:defRPr>
            </a:lvl3pPr>
            <a:lvl4pPr marL="1600200" indent="-228600">
              <a:defRPr sz="2000" b="1" i="1">
                <a:solidFill>
                  <a:srgbClr val="0D1F74"/>
                </a:solidFill>
                <a:latin typeface="Arial" charset="0"/>
              </a:defRPr>
            </a:lvl4pPr>
            <a:lvl5pPr marL="2057400" indent="-228600">
              <a:defRPr sz="2000" b="1" i="1">
                <a:solidFill>
                  <a:srgbClr val="0D1F74"/>
                </a:solidFill>
                <a:latin typeface="Arial" charset="0"/>
              </a:defRPr>
            </a:lvl5pPr>
            <a:lvl6pPr marL="2514600" indent="-228600" eaLnBrk="0" fontAlgn="base" hangingPunct="0">
              <a:spcBef>
                <a:spcPct val="0"/>
              </a:spcBef>
              <a:spcAft>
                <a:spcPct val="0"/>
              </a:spcAft>
              <a:defRPr sz="2000" b="1" i="1">
                <a:solidFill>
                  <a:srgbClr val="0D1F74"/>
                </a:solidFill>
                <a:latin typeface="Arial" charset="0"/>
              </a:defRPr>
            </a:lvl6pPr>
            <a:lvl7pPr marL="2971800" indent="-228600" eaLnBrk="0" fontAlgn="base" hangingPunct="0">
              <a:spcBef>
                <a:spcPct val="0"/>
              </a:spcBef>
              <a:spcAft>
                <a:spcPct val="0"/>
              </a:spcAft>
              <a:defRPr sz="2000" b="1" i="1">
                <a:solidFill>
                  <a:srgbClr val="0D1F74"/>
                </a:solidFill>
                <a:latin typeface="Arial" charset="0"/>
              </a:defRPr>
            </a:lvl7pPr>
            <a:lvl8pPr marL="3429000" indent="-228600" eaLnBrk="0" fontAlgn="base" hangingPunct="0">
              <a:spcBef>
                <a:spcPct val="0"/>
              </a:spcBef>
              <a:spcAft>
                <a:spcPct val="0"/>
              </a:spcAft>
              <a:defRPr sz="2000" b="1" i="1">
                <a:solidFill>
                  <a:srgbClr val="0D1F74"/>
                </a:solidFill>
                <a:latin typeface="Arial" charset="0"/>
              </a:defRPr>
            </a:lvl8pPr>
            <a:lvl9pPr marL="3886200" indent="-228600" eaLnBrk="0" fontAlgn="base" hangingPunct="0">
              <a:spcBef>
                <a:spcPct val="0"/>
              </a:spcBef>
              <a:spcAft>
                <a:spcPct val="0"/>
              </a:spcAft>
              <a:defRPr sz="2000" b="1" i="1">
                <a:solidFill>
                  <a:srgbClr val="0D1F74"/>
                </a:solidFill>
                <a:latin typeface="Arial" charset="0"/>
              </a:defRPr>
            </a:lvl9pPr>
          </a:lstStyle>
          <a:p>
            <a:fld id="{5594CE3C-7923-48FC-89CD-44FC3589EF5C}" type="slidenum">
              <a:rPr lang="nl-NL" altLang="en-US" sz="1200" b="0" i="0" smtClean="0">
                <a:solidFill>
                  <a:schemeClr val="tx1"/>
                </a:solidFill>
              </a:rPr>
              <a:pPr/>
              <a:t>18</a:t>
            </a:fld>
            <a:endParaRPr lang="nl-NL" altLang="en-US" sz="1200" b="0" i="0" smtClean="0">
              <a:solidFill>
                <a:schemeClr val="tx1"/>
              </a:solidFill>
            </a:endParaRPr>
          </a:p>
        </p:txBody>
      </p:sp>
      <p:sp>
        <p:nvSpPr>
          <p:cNvPr id="4096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1093788" y="4674457"/>
            <a:ext cx="4978400" cy="4466987"/>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defRPr/>
            </a:pPr>
            <a:r>
              <a:rPr lang="en-GB" dirty="0" smtClean="0"/>
              <a:t>A first practical implication is to avoid </a:t>
            </a:r>
            <a:r>
              <a:rPr lang="en-GB" dirty="0"/>
              <a:t>possible unintended effects of certain types of examinations for certain groups of students. </a:t>
            </a:r>
            <a:r>
              <a:rPr lang="en-GB" dirty="0" smtClean="0"/>
              <a:t>In </a:t>
            </a:r>
            <a:r>
              <a:rPr lang="en-GB" dirty="0"/>
              <a:t>order to ensure that non-traditional medical students are not disadvantaged, diversity should be considered both in test construction and </a:t>
            </a:r>
            <a:r>
              <a:rPr lang="en-GB" dirty="0" smtClean="0"/>
              <a:t>implementation</a:t>
            </a:r>
          </a:p>
          <a:p>
            <a:pPr marL="228600" indent="-228600">
              <a:defRPr/>
            </a:pPr>
            <a:r>
              <a:rPr lang="en-GB" dirty="0"/>
              <a:t>A</a:t>
            </a:r>
            <a:r>
              <a:rPr lang="en-GB" dirty="0" smtClean="0"/>
              <a:t>dditional </a:t>
            </a:r>
            <a:r>
              <a:rPr lang="en-GB" dirty="0"/>
              <a:t>support focused on specific examinations for specific groups of students might be appropriate. As an example, the additional support for the CPSTs might take the form of planning formal meetings for students </a:t>
            </a:r>
            <a:r>
              <a:rPr lang="en-GB" dirty="0" smtClean="0"/>
              <a:t>to </a:t>
            </a:r>
            <a:r>
              <a:rPr lang="en-GB" dirty="0"/>
              <a:t>prepare for the examinations. </a:t>
            </a:r>
            <a:endParaRPr lang="en-GB" dirty="0" smtClean="0"/>
          </a:p>
          <a:p>
            <a:pPr marL="228600" indent="-228600">
              <a:defRPr/>
            </a:pPr>
            <a:endParaRPr lang="en-GB" alt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i="1">
                <a:solidFill>
                  <a:srgbClr val="0D1F74"/>
                </a:solidFill>
                <a:latin typeface="Arial" charset="0"/>
              </a:defRPr>
            </a:lvl1pPr>
            <a:lvl2pPr marL="742950" indent="-285750">
              <a:defRPr sz="2000" b="1" i="1">
                <a:solidFill>
                  <a:srgbClr val="0D1F74"/>
                </a:solidFill>
                <a:latin typeface="Arial" charset="0"/>
              </a:defRPr>
            </a:lvl2pPr>
            <a:lvl3pPr marL="1143000" indent="-228600">
              <a:defRPr sz="2000" b="1" i="1">
                <a:solidFill>
                  <a:srgbClr val="0D1F74"/>
                </a:solidFill>
                <a:latin typeface="Arial" charset="0"/>
              </a:defRPr>
            </a:lvl3pPr>
            <a:lvl4pPr marL="1600200" indent="-228600">
              <a:defRPr sz="2000" b="1" i="1">
                <a:solidFill>
                  <a:srgbClr val="0D1F74"/>
                </a:solidFill>
                <a:latin typeface="Arial" charset="0"/>
              </a:defRPr>
            </a:lvl4pPr>
            <a:lvl5pPr marL="2057400" indent="-228600">
              <a:defRPr sz="2000" b="1" i="1">
                <a:solidFill>
                  <a:srgbClr val="0D1F74"/>
                </a:solidFill>
                <a:latin typeface="Arial" charset="0"/>
              </a:defRPr>
            </a:lvl5pPr>
            <a:lvl6pPr marL="2514600" indent="-228600" eaLnBrk="0" fontAlgn="base" hangingPunct="0">
              <a:spcBef>
                <a:spcPct val="0"/>
              </a:spcBef>
              <a:spcAft>
                <a:spcPct val="0"/>
              </a:spcAft>
              <a:defRPr sz="2000" b="1" i="1">
                <a:solidFill>
                  <a:srgbClr val="0D1F74"/>
                </a:solidFill>
                <a:latin typeface="Arial" charset="0"/>
              </a:defRPr>
            </a:lvl6pPr>
            <a:lvl7pPr marL="2971800" indent="-228600" eaLnBrk="0" fontAlgn="base" hangingPunct="0">
              <a:spcBef>
                <a:spcPct val="0"/>
              </a:spcBef>
              <a:spcAft>
                <a:spcPct val="0"/>
              </a:spcAft>
              <a:defRPr sz="2000" b="1" i="1">
                <a:solidFill>
                  <a:srgbClr val="0D1F74"/>
                </a:solidFill>
                <a:latin typeface="Arial" charset="0"/>
              </a:defRPr>
            </a:lvl7pPr>
            <a:lvl8pPr marL="3429000" indent="-228600" eaLnBrk="0" fontAlgn="base" hangingPunct="0">
              <a:spcBef>
                <a:spcPct val="0"/>
              </a:spcBef>
              <a:spcAft>
                <a:spcPct val="0"/>
              </a:spcAft>
              <a:defRPr sz="2000" b="1" i="1">
                <a:solidFill>
                  <a:srgbClr val="0D1F74"/>
                </a:solidFill>
                <a:latin typeface="Arial" charset="0"/>
              </a:defRPr>
            </a:lvl8pPr>
            <a:lvl9pPr marL="3886200" indent="-228600" eaLnBrk="0" fontAlgn="base" hangingPunct="0">
              <a:spcBef>
                <a:spcPct val="0"/>
              </a:spcBef>
              <a:spcAft>
                <a:spcPct val="0"/>
              </a:spcAft>
              <a:defRPr sz="2000" b="1" i="1">
                <a:solidFill>
                  <a:srgbClr val="0D1F74"/>
                </a:solidFill>
                <a:latin typeface="Arial" charset="0"/>
              </a:defRPr>
            </a:lvl9pPr>
          </a:lstStyle>
          <a:p>
            <a:fld id="{5594CE3C-7923-48FC-89CD-44FC3589EF5C}" type="slidenum">
              <a:rPr lang="nl-NL" altLang="en-US" sz="1200" b="0" i="0" smtClean="0">
                <a:solidFill>
                  <a:schemeClr val="tx1"/>
                </a:solidFill>
              </a:rPr>
              <a:pPr/>
              <a:t>19</a:t>
            </a:fld>
            <a:endParaRPr lang="nl-NL" altLang="en-US" sz="1200" b="0" i="0" smtClean="0">
              <a:solidFill>
                <a:schemeClr val="tx1"/>
              </a:solidFill>
            </a:endParaRPr>
          </a:p>
        </p:txBody>
      </p:sp>
      <p:sp>
        <p:nvSpPr>
          <p:cNvPr id="4096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1093788" y="4674457"/>
            <a:ext cx="4978400" cy="4466987"/>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defRPr/>
            </a:pPr>
            <a:endParaRPr lang="en-GB"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altLang="en-US" dirty="0" smtClean="0"/>
              <a:t>As this picture strikingly illustrates there are differences in the chances of becoming a medical doctor. Whereas the path for majority students appears smooth, the path for minority students has several obstacles.</a:t>
            </a:r>
          </a:p>
          <a:p>
            <a:endParaRPr lang="en-GB" altLang="en-US" dirty="0" smtClean="0"/>
          </a:p>
          <a:p>
            <a:endParaRPr lang="en-GB" altLang="en-US" dirty="0" smtClean="0"/>
          </a:p>
          <a:p>
            <a:endParaRPr lang="nl-NL" dirty="0" smtClean="0"/>
          </a:p>
          <a:p>
            <a:endParaRPr lang="en-US" dirty="0"/>
          </a:p>
        </p:txBody>
      </p:sp>
      <p:sp>
        <p:nvSpPr>
          <p:cNvPr id="4" name="Slide Number Placeholder 3"/>
          <p:cNvSpPr>
            <a:spLocks noGrp="1"/>
          </p:cNvSpPr>
          <p:nvPr>
            <p:ph type="sldNum" sz="quarter" idx="10"/>
          </p:nvPr>
        </p:nvSpPr>
        <p:spPr/>
        <p:txBody>
          <a:bodyPr/>
          <a:lstStyle/>
          <a:p>
            <a:fld id="{331D60A4-EECE-4486-9AFE-7CEC9AAFBD84}" type="slidenum">
              <a:rPr lang="nl-NL" smtClean="0"/>
              <a:pPr/>
              <a:t>2</a:t>
            </a:fld>
            <a:endParaRPr lang="nl-NL"/>
          </a:p>
        </p:txBody>
      </p:sp>
    </p:spTree>
    <p:extLst>
      <p:ext uri="{BB962C8B-B14F-4D97-AF65-F5344CB8AC3E}">
        <p14:creationId xmlns:p14="http://schemas.microsoft.com/office/powerpoint/2010/main" val="31609366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1D60A4-EECE-4486-9AFE-7CEC9AAFBD84}" type="slidenum">
              <a:rPr lang="nl-NL" smtClean="0"/>
              <a:pPr/>
              <a:t>20</a:t>
            </a:fld>
            <a:endParaRPr lang="nl-NL"/>
          </a:p>
        </p:txBody>
      </p:sp>
    </p:spTree>
    <p:extLst>
      <p:ext uri="{BB962C8B-B14F-4D97-AF65-F5344CB8AC3E}">
        <p14:creationId xmlns:p14="http://schemas.microsoft.com/office/powerpoint/2010/main" val="4293087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A first </a:t>
            </a:r>
            <a:r>
              <a:rPr lang="nl-NL" dirty="0" err="1" smtClean="0"/>
              <a:t>obstacle</a:t>
            </a:r>
            <a:r>
              <a:rPr lang="nl-NL" dirty="0" smtClean="0"/>
              <a:t> is </a:t>
            </a:r>
            <a:r>
              <a:rPr lang="nl-NL" dirty="0" err="1" smtClean="0"/>
              <a:t>to</a:t>
            </a:r>
            <a:r>
              <a:rPr lang="nl-NL" dirty="0" smtClean="0"/>
              <a:t> get </a:t>
            </a:r>
            <a:r>
              <a:rPr lang="nl-NL" dirty="0" err="1" smtClean="0"/>
              <a:t>into</a:t>
            </a:r>
            <a:r>
              <a:rPr lang="nl-NL" dirty="0" smtClean="0"/>
              <a:t> </a:t>
            </a:r>
            <a:r>
              <a:rPr lang="nl-NL" dirty="0" err="1" smtClean="0"/>
              <a:t>medical</a:t>
            </a:r>
            <a:r>
              <a:rPr lang="nl-NL" dirty="0" smtClean="0"/>
              <a:t> school. </a:t>
            </a:r>
            <a:r>
              <a:rPr lang="nl-NL" dirty="0" err="1" smtClean="0"/>
              <a:t>Literature</a:t>
            </a:r>
            <a:r>
              <a:rPr lang="nl-NL" dirty="0" smtClean="0"/>
              <a:t> shows </a:t>
            </a:r>
            <a:r>
              <a:rPr lang="nl-NL" dirty="0" err="1" smtClean="0"/>
              <a:t>that</a:t>
            </a:r>
            <a:r>
              <a:rPr lang="nl-NL" dirty="0" smtClean="0"/>
              <a:t> non-traditional </a:t>
            </a:r>
            <a:r>
              <a:rPr lang="nl-NL" dirty="0" err="1" smtClean="0"/>
              <a:t>students</a:t>
            </a:r>
            <a:r>
              <a:rPr lang="nl-NL" dirty="0" smtClean="0"/>
              <a:t> are </a:t>
            </a:r>
            <a:r>
              <a:rPr lang="nl-NL" dirty="0" err="1" smtClean="0"/>
              <a:t>still</a:t>
            </a:r>
            <a:r>
              <a:rPr lang="nl-NL" dirty="0" smtClean="0"/>
              <a:t> </a:t>
            </a:r>
            <a:r>
              <a:rPr lang="nl-NL" dirty="0" err="1" smtClean="0"/>
              <a:t>underpresented</a:t>
            </a:r>
            <a:r>
              <a:rPr lang="nl-NL" dirty="0" smtClean="0"/>
              <a:t> in </a:t>
            </a:r>
            <a:r>
              <a:rPr lang="nl-NL" dirty="0" err="1" smtClean="0"/>
              <a:t>medical</a:t>
            </a:r>
            <a:r>
              <a:rPr lang="nl-NL" dirty="0" smtClean="0"/>
              <a:t> school. In a first </a:t>
            </a:r>
            <a:r>
              <a:rPr lang="nl-NL" dirty="0" err="1" smtClean="0"/>
              <a:t>study</a:t>
            </a:r>
            <a:r>
              <a:rPr lang="nl-NL" dirty="0" smtClean="0"/>
              <a:t>, we </a:t>
            </a:r>
            <a:r>
              <a:rPr lang="nl-NL" dirty="0" err="1" smtClean="0"/>
              <a:t>determined</a:t>
            </a:r>
            <a:r>
              <a:rPr lang="nl-NL" dirty="0" smtClean="0"/>
              <a:t> </a:t>
            </a:r>
            <a:r>
              <a:rPr lang="nl-NL" dirty="0" err="1" smtClean="0"/>
              <a:t>what</a:t>
            </a:r>
            <a:r>
              <a:rPr lang="nl-NL" dirty="0" smtClean="0"/>
              <a:t> </a:t>
            </a:r>
            <a:r>
              <a:rPr lang="nl-NL" dirty="0" err="1" smtClean="0"/>
              <a:t>the</a:t>
            </a:r>
            <a:r>
              <a:rPr lang="nl-NL" dirty="0" smtClean="0"/>
              <a:t> effect was of </a:t>
            </a:r>
            <a:r>
              <a:rPr lang="nl-NL" dirty="0" err="1" smtClean="0"/>
              <a:t>the</a:t>
            </a:r>
            <a:r>
              <a:rPr lang="nl-NL" dirty="0" smtClean="0"/>
              <a:t> </a:t>
            </a:r>
            <a:r>
              <a:rPr lang="nl-NL" dirty="0" err="1" smtClean="0"/>
              <a:t>use</a:t>
            </a:r>
            <a:r>
              <a:rPr lang="nl-NL" dirty="0" smtClean="0"/>
              <a:t> of </a:t>
            </a:r>
            <a:r>
              <a:rPr lang="nl-NL" dirty="0" err="1" smtClean="0"/>
              <a:t>our</a:t>
            </a:r>
            <a:r>
              <a:rPr lang="nl-NL" dirty="0" smtClean="0"/>
              <a:t> different </a:t>
            </a:r>
            <a:r>
              <a:rPr lang="nl-NL" dirty="0" err="1" smtClean="0"/>
              <a:t>selection</a:t>
            </a:r>
            <a:r>
              <a:rPr lang="nl-NL" dirty="0" smtClean="0"/>
              <a:t> criteria on student </a:t>
            </a:r>
            <a:r>
              <a:rPr lang="nl-NL" dirty="0" err="1" smtClean="0"/>
              <a:t>diversity</a:t>
            </a:r>
            <a:r>
              <a:rPr lang="nl-NL" dirty="0" smtClean="0"/>
              <a:t>. </a:t>
            </a:r>
            <a:endParaRPr lang="nl-NL" dirty="0"/>
          </a:p>
          <a:p>
            <a:endParaRPr lang="en-US" dirty="0"/>
          </a:p>
        </p:txBody>
      </p:sp>
      <p:sp>
        <p:nvSpPr>
          <p:cNvPr id="4" name="Slide Number Placeholder 3"/>
          <p:cNvSpPr>
            <a:spLocks noGrp="1"/>
          </p:cNvSpPr>
          <p:nvPr>
            <p:ph type="sldNum" sz="quarter" idx="10"/>
          </p:nvPr>
        </p:nvSpPr>
        <p:spPr/>
        <p:txBody>
          <a:bodyPr/>
          <a:lstStyle/>
          <a:p>
            <a:fld id="{331D60A4-EECE-4486-9AFE-7CEC9AAFBD84}" type="slidenum">
              <a:rPr lang="nl-NL" smtClean="0"/>
              <a:pPr/>
              <a:t>3</a:t>
            </a:fld>
            <a:endParaRPr lang="nl-NL"/>
          </a:p>
        </p:txBody>
      </p:sp>
    </p:spTree>
    <p:extLst>
      <p:ext uri="{BB962C8B-B14F-4D97-AF65-F5344CB8AC3E}">
        <p14:creationId xmlns:p14="http://schemas.microsoft.com/office/powerpoint/2010/main" val="2027318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smtClean="0"/>
              <a:t>The selection procedure of Erasmus MC consists of two parts.</a:t>
            </a:r>
          </a:p>
          <a:p>
            <a:r>
              <a:rPr lang="en-GB" altLang="en-US" dirty="0" smtClean="0"/>
              <a:t>In </a:t>
            </a:r>
            <a:r>
              <a:rPr lang="en-GB" altLang="en-US" dirty="0"/>
              <a:t>the first, non-academic part, participants are assessed according to the quality and quantity of their extracurricular activities before </a:t>
            </a:r>
            <a:r>
              <a:rPr lang="en-GB" altLang="en-US" dirty="0" smtClean="0"/>
              <a:t>application.</a:t>
            </a:r>
            <a:endParaRPr lang="en-GB" altLang="en-US" dirty="0"/>
          </a:p>
          <a:p>
            <a:endParaRPr lang="en-GB" altLang="en-US" dirty="0"/>
          </a:p>
          <a:p>
            <a:r>
              <a:rPr lang="en-GB" altLang="en-US" dirty="0"/>
              <a:t>The second, academic, part consisted of five cognitive </a:t>
            </a:r>
            <a:r>
              <a:rPr lang="en-GB" altLang="en-US" dirty="0" smtClean="0"/>
              <a:t>tests, including logical reasoning, scientific thinking and, mathematics.</a:t>
            </a:r>
          </a:p>
          <a:p>
            <a:endParaRPr lang="en-GB" altLang="en-US" dirty="0"/>
          </a:p>
          <a:p>
            <a:r>
              <a:rPr lang="en-GB" altLang="en-US" dirty="0" smtClean="0"/>
              <a:t>At the time of this study </a:t>
            </a:r>
            <a:r>
              <a:rPr lang="en-GB" altLang="en-US" dirty="0" err="1" smtClean="0"/>
              <a:t>pu</a:t>
            </a:r>
            <a:r>
              <a:rPr lang="en-GB" altLang="en-US" dirty="0" smtClean="0"/>
              <a:t>-GPA was not yet taken into account.</a:t>
            </a:r>
            <a:endParaRPr lang="en-GB" altLang="en-US" dirty="0"/>
          </a:p>
          <a:p>
            <a:endParaRPr lang="en-US" dirty="0"/>
          </a:p>
        </p:txBody>
      </p:sp>
      <p:sp>
        <p:nvSpPr>
          <p:cNvPr id="4" name="Slide Number Placeholder 3"/>
          <p:cNvSpPr>
            <a:spLocks noGrp="1"/>
          </p:cNvSpPr>
          <p:nvPr>
            <p:ph type="sldNum" sz="quarter" idx="10"/>
          </p:nvPr>
        </p:nvSpPr>
        <p:spPr/>
        <p:txBody>
          <a:bodyPr/>
          <a:lstStyle/>
          <a:p>
            <a:fld id="{331D60A4-EECE-4486-9AFE-7CEC9AAFBD84}" type="slidenum">
              <a:rPr lang="nl-NL" smtClean="0"/>
              <a:pPr/>
              <a:t>4</a:t>
            </a:fld>
            <a:endParaRPr lang="nl-NL"/>
          </a:p>
        </p:txBody>
      </p:sp>
    </p:spTree>
    <p:extLst>
      <p:ext uri="{BB962C8B-B14F-4D97-AF65-F5344CB8AC3E}">
        <p14:creationId xmlns:p14="http://schemas.microsoft.com/office/powerpoint/2010/main" val="345094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altLang="en-US" dirty="0" err="1" smtClean="0"/>
              <a:t>So</a:t>
            </a:r>
            <a:r>
              <a:rPr lang="nl-NL" altLang="en-US" dirty="0" smtClean="0"/>
              <a:t> </a:t>
            </a:r>
            <a:r>
              <a:rPr lang="nl-NL" altLang="en-US" dirty="0" err="1" smtClean="0"/>
              <a:t>who</a:t>
            </a:r>
            <a:r>
              <a:rPr lang="nl-NL" altLang="en-US" dirty="0" smtClean="0"/>
              <a:t> </a:t>
            </a:r>
            <a:r>
              <a:rPr lang="nl-NL" altLang="en-US" dirty="0" err="1" smtClean="0"/>
              <a:t>gets</a:t>
            </a:r>
            <a:r>
              <a:rPr lang="nl-NL" altLang="en-US" dirty="0" smtClean="0"/>
              <a:t> in?</a:t>
            </a:r>
          </a:p>
          <a:p>
            <a:endParaRPr lang="nl-NL" altLang="en-US" dirty="0" smtClean="0"/>
          </a:p>
          <a:p>
            <a:r>
              <a:rPr lang="nl-NL" altLang="en-US" dirty="0" smtClean="0"/>
              <a:t>The </a:t>
            </a:r>
            <a:r>
              <a:rPr lang="nl-NL" altLang="en-US" dirty="0"/>
              <a:t>bad </a:t>
            </a:r>
            <a:r>
              <a:rPr lang="nl-NL" altLang="en-US" dirty="0" err="1"/>
              <a:t>news</a:t>
            </a:r>
            <a:r>
              <a:rPr lang="nl-NL" altLang="en-US" dirty="0"/>
              <a:t> is </a:t>
            </a:r>
            <a:r>
              <a:rPr lang="nl-NL" altLang="en-US" dirty="0" err="1"/>
              <a:t>that</a:t>
            </a:r>
            <a:r>
              <a:rPr lang="nl-NL" altLang="en-US" dirty="0"/>
              <a:t> non-Dutch </a:t>
            </a:r>
            <a:r>
              <a:rPr lang="nl-NL" altLang="en-US" dirty="0" err="1"/>
              <a:t>applicants</a:t>
            </a:r>
            <a:r>
              <a:rPr lang="nl-NL" altLang="en-US" dirty="0"/>
              <a:t> </a:t>
            </a:r>
            <a:r>
              <a:rPr lang="nl-NL" altLang="en-US" dirty="0" err="1"/>
              <a:t>were</a:t>
            </a:r>
            <a:r>
              <a:rPr lang="nl-NL" altLang="en-US" dirty="0"/>
              <a:t> more </a:t>
            </a:r>
            <a:r>
              <a:rPr lang="nl-NL" altLang="en-US" dirty="0" err="1"/>
              <a:t>likely</a:t>
            </a:r>
            <a:r>
              <a:rPr lang="nl-NL" altLang="en-US" dirty="0"/>
              <a:t>  </a:t>
            </a:r>
            <a:r>
              <a:rPr lang="nl-NL" altLang="en-US" dirty="0" err="1"/>
              <a:t>to</a:t>
            </a:r>
            <a:r>
              <a:rPr lang="nl-NL" altLang="en-US" dirty="0"/>
              <a:t> </a:t>
            </a:r>
            <a:r>
              <a:rPr lang="nl-NL" altLang="en-US" dirty="0" err="1"/>
              <a:t>fail</a:t>
            </a:r>
            <a:r>
              <a:rPr lang="nl-NL" altLang="en-US" dirty="0"/>
              <a:t> on </a:t>
            </a:r>
            <a:r>
              <a:rPr lang="nl-NL" altLang="en-US" dirty="0" err="1"/>
              <a:t>any</a:t>
            </a:r>
            <a:r>
              <a:rPr lang="nl-NL" altLang="en-US" dirty="0"/>
              <a:t> of </a:t>
            </a:r>
            <a:r>
              <a:rPr lang="nl-NL" altLang="en-US" dirty="0" err="1"/>
              <a:t>the</a:t>
            </a:r>
            <a:r>
              <a:rPr lang="nl-NL" altLang="en-US" dirty="0"/>
              <a:t> </a:t>
            </a:r>
            <a:r>
              <a:rPr lang="nl-NL" altLang="en-US" dirty="0" err="1"/>
              <a:t>selection</a:t>
            </a:r>
            <a:r>
              <a:rPr lang="nl-NL" altLang="en-US" dirty="0"/>
              <a:t> criteria </a:t>
            </a:r>
            <a:r>
              <a:rPr lang="nl-NL" altLang="en-US" dirty="0" err="1"/>
              <a:t>compared</a:t>
            </a:r>
            <a:r>
              <a:rPr lang="nl-NL" altLang="en-US" dirty="0"/>
              <a:t> </a:t>
            </a:r>
            <a:r>
              <a:rPr lang="nl-NL" altLang="en-US" dirty="0" err="1"/>
              <a:t>with</a:t>
            </a:r>
            <a:r>
              <a:rPr lang="nl-NL" altLang="en-US" dirty="0"/>
              <a:t> Dutch </a:t>
            </a:r>
            <a:r>
              <a:rPr lang="nl-NL" altLang="en-US" dirty="0" err="1"/>
              <a:t>applicants</a:t>
            </a:r>
            <a:r>
              <a:rPr lang="nl-NL" altLang="en-US" dirty="0"/>
              <a:t>. </a:t>
            </a:r>
            <a:r>
              <a:rPr lang="nl-NL" altLang="en-US" dirty="0" err="1"/>
              <a:t>However</a:t>
            </a:r>
            <a:r>
              <a:rPr lang="nl-NL" altLang="en-US" dirty="0"/>
              <a:t>, </a:t>
            </a:r>
            <a:r>
              <a:rPr lang="nl-NL" altLang="en-US" dirty="0" err="1"/>
              <a:t>this</a:t>
            </a:r>
            <a:r>
              <a:rPr lang="nl-NL" altLang="en-US" dirty="0"/>
              <a:t> </a:t>
            </a:r>
            <a:r>
              <a:rPr lang="en-GB" altLang="en-US" dirty="0"/>
              <a:t>difference was mainly attributable to two groups: Surinamese/Antillean applicants and Turkish/Moroccan/African applicants. Whereas 57% of the Dutch applicants failed on any of the selection criteria, this was 70% for the TMA and 78%  for the Surinamese/Antillean </a:t>
            </a:r>
            <a:r>
              <a:rPr lang="nl-NL" altLang="en-US" dirty="0" err="1"/>
              <a:t>applicants</a:t>
            </a:r>
            <a:r>
              <a:rPr lang="nl-NL" altLang="en-US" dirty="0"/>
              <a:t>.</a:t>
            </a:r>
          </a:p>
          <a:p>
            <a:endParaRPr lang="nl-NL" altLang="en-US" dirty="0"/>
          </a:p>
          <a:p>
            <a:r>
              <a:rPr lang="nl-NL" altLang="en-US" dirty="0"/>
              <a:t>The </a:t>
            </a:r>
            <a:r>
              <a:rPr lang="nl-NL" altLang="en-US" dirty="0" err="1"/>
              <a:t>good</a:t>
            </a:r>
            <a:r>
              <a:rPr lang="nl-NL" altLang="en-US" dirty="0"/>
              <a:t> </a:t>
            </a:r>
            <a:r>
              <a:rPr lang="nl-NL" altLang="en-US" dirty="0" err="1"/>
              <a:t>news</a:t>
            </a:r>
            <a:r>
              <a:rPr lang="nl-NL" altLang="en-US" dirty="0"/>
              <a:t> is </a:t>
            </a:r>
            <a:r>
              <a:rPr lang="nl-NL" altLang="en-US" dirty="0" err="1"/>
              <a:t>that</a:t>
            </a:r>
            <a:r>
              <a:rPr lang="nl-NL" altLang="en-US" dirty="0"/>
              <a:t> </a:t>
            </a:r>
            <a:r>
              <a:rPr lang="en-GB" altLang="en-US" dirty="0"/>
              <a:t>there were no significant differences between the ethnic subgroups in the chance of failure on the non-academic selection criteria</a:t>
            </a:r>
            <a:endParaRPr lang="nl-NL" altLang="en-US" dirty="0"/>
          </a:p>
          <a:p>
            <a:endParaRPr lang="en-GB" altLang="en-US" dirty="0"/>
          </a:p>
          <a:p>
            <a:r>
              <a:rPr lang="en-GB" altLang="en-US" dirty="0"/>
              <a:t>However, non-Dutch applicants </a:t>
            </a:r>
            <a:r>
              <a:rPr lang="en-GB" altLang="en-US" b="1" dirty="0"/>
              <a:t>were</a:t>
            </a:r>
            <a:r>
              <a:rPr lang="en-GB" altLang="en-US" dirty="0"/>
              <a:t> more likely to fail on the academic selection criteria than Dutch applicants. 34% of the Dutch students failed on the academic criteria, this percentage was significantly higher for all other ethnic subgroups, except of the other Western applicants</a:t>
            </a:r>
          </a:p>
          <a:p>
            <a:endParaRPr lang="en-US" dirty="0"/>
          </a:p>
        </p:txBody>
      </p:sp>
      <p:sp>
        <p:nvSpPr>
          <p:cNvPr id="4" name="Slide Number Placeholder 3"/>
          <p:cNvSpPr>
            <a:spLocks noGrp="1"/>
          </p:cNvSpPr>
          <p:nvPr>
            <p:ph type="sldNum" sz="quarter" idx="10"/>
          </p:nvPr>
        </p:nvSpPr>
        <p:spPr/>
        <p:txBody>
          <a:bodyPr/>
          <a:lstStyle/>
          <a:p>
            <a:fld id="{331D60A4-EECE-4486-9AFE-7CEC9AAFBD84}" type="slidenum">
              <a:rPr lang="nl-NL" smtClean="0"/>
              <a:pPr/>
              <a:t>5</a:t>
            </a:fld>
            <a:endParaRPr lang="nl-NL"/>
          </a:p>
        </p:txBody>
      </p:sp>
    </p:spTree>
    <p:extLst>
      <p:ext uri="{BB962C8B-B14F-4D97-AF65-F5344CB8AC3E}">
        <p14:creationId xmlns:p14="http://schemas.microsoft.com/office/powerpoint/2010/main" val="2692283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Other good news was that first-generation university applicants were as likely to be selected as their traditional counterparts. </a:t>
            </a:r>
          </a:p>
          <a:p>
            <a:r>
              <a:rPr lang="en-GB" altLang="en-US" dirty="0"/>
              <a:t>Again there was no significant difference on the chance of failure on the non-academic criteria, but the first-generation university students were also more likely to fail on the academic part than non first gen </a:t>
            </a:r>
            <a:r>
              <a:rPr lang="en-GB" altLang="en-US" dirty="0" err="1"/>
              <a:t>univ</a:t>
            </a:r>
            <a:r>
              <a:rPr lang="en-GB" altLang="en-US" dirty="0"/>
              <a:t> applicants.</a:t>
            </a:r>
            <a:endParaRPr lang="nl-NL" altLang="en-US" dirty="0"/>
          </a:p>
          <a:p>
            <a:endParaRPr lang="en-US" dirty="0"/>
          </a:p>
        </p:txBody>
      </p:sp>
      <p:sp>
        <p:nvSpPr>
          <p:cNvPr id="4" name="Slide Number Placeholder 3"/>
          <p:cNvSpPr>
            <a:spLocks noGrp="1"/>
          </p:cNvSpPr>
          <p:nvPr>
            <p:ph type="sldNum" sz="quarter" idx="10"/>
          </p:nvPr>
        </p:nvSpPr>
        <p:spPr/>
        <p:txBody>
          <a:bodyPr/>
          <a:lstStyle/>
          <a:p>
            <a:fld id="{331D60A4-EECE-4486-9AFE-7CEC9AAFBD84}" type="slidenum">
              <a:rPr lang="nl-NL" smtClean="0"/>
              <a:pPr/>
              <a:t>6</a:t>
            </a:fld>
            <a:endParaRPr lang="nl-NL"/>
          </a:p>
        </p:txBody>
      </p:sp>
    </p:spTree>
    <p:extLst>
      <p:ext uri="{BB962C8B-B14F-4D97-AF65-F5344CB8AC3E}">
        <p14:creationId xmlns:p14="http://schemas.microsoft.com/office/powerpoint/2010/main" val="934557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i="1">
                <a:solidFill>
                  <a:srgbClr val="0D1F74"/>
                </a:solidFill>
                <a:latin typeface="Arial" charset="0"/>
              </a:defRPr>
            </a:lvl1pPr>
            <a:lvl2pPr marL="742950" indent="-285750">
              <a:defRPr sz="2000" b="1" i="1">
                <a:solidFill>
                  <a:srgbClr val="0D1F74"/>
                </a:solidFill>
                <a:latin typeface="Arial" charset="0"/>
              </a:defRPr>
            </a:lvl2pPr>
            <a:lvl3pPr marL="1143000" indent="-228600">
              <a:defRPr sz="2000" b="1" i="1">
                <a:solidFill>
                  <a:srgbClr val="0D1F74"/>
                </a:solidFill>
                <a:latin typeface="Arial" charset="0"/>
              </a:defRPr>
            </a:lvl3pPr>
            <a:lvl4pPr marL="1600200" indent="-228600">
              <a:defRPr sz="2000" b="1" i="1">
                <a:solidFill>
                  <a:srgbClr val="0D1F74"/>
                </a:solidFill>
                <a:latin typeface="Arial" charset="0"/>
              </a:defRPr>
            </a:lvl4pPr>
            <a:lvl5pPr marL="2057400" indent="-228600">
              <a:defRPr sz="2000" b="1" i="1">
                <a:solidFill>
                  <a:srgbClr val="0D1F74"/>
                </a:solidFill>
                <a:latin typeface="Arial" charset="0"/>
              </a:defRPr>
            </a:lvl5pPr>
            <a:lvl6pPr marL="2514600" indent="-228600" eaLnBrk="0" fontAlgn="base" hangingPunct="0">
              <a:spcBef>
                <a:spcPct val="0"/>
              </a:spcBef>
              <a:spcAft>
                <a:spcPct val="0"/>
              </a:spcAft>
              <a:defRPr sz="2000" b="1" i="1">
                <a:solidFill>
                  <a:srgbClr val="0D1F74"/>
                </a:solidFill>
                <a:latin typeface="Arial" charset="0"/>
              </a:defRPr>
            </a:lvl6pPr>
            <a:lvl7pPr marL="2971800" indent="-228600" eaLnBrk="0" fontAlgn="base" hangingPunct="0">
              <a:spcBef>
                <a:spcPct val="0"/>
              </a:spcBef>
              <a:spcAft>
                <a:spcPct val="0"/>
              </a:spcAft>
              <a:defRPr sz="2000" b="1" i="1">
                <a:solidFill>
                  <a:srgbClr val="0D1F74"/>
                </a:solidFill>
                <a:latin typeface="Arial" charset="0"/>
              </a:defRPr>
            </a:lvl7pPr>
            <a:lvl8pPr marL="3429000" indent="-228600" eaLnBrk="0" fontAlgn="base" hangingPunct="0">
              <a:spcBef>
                <a:spcPct val="0"/>
              </a:spcBef>
              <a:spcAft>
                <a:spcPct val="0"/>
              </a:spcAft>
              <a:defRPr sz="2000" b="1" i="1">
                <a:solidFill>
                  <a:srgbClr val="0D1F74"/>
                </a:solidFill>
                <a:latin typeface="Arial" charset="0"/>
              </a:defRPr>
            </a:lvl8pPr>
            <a:lvl9pPr marL="3886200" indent="-228600" eaLnBrk="0" fontAlgn="base" hangingPunct="0">
              <a:spcBef>
                <a:spcPct val="0"/>
              </a:spcBef>
              <a:spcAft>
                <a:spcPct val="0"/>
              </a:spcAft>
              <a:defRPr sz="2000" b="1" i="1">
                <a:solidFill>
                  <a:srgbClr val="0D1F74"/>
                </a:solidFill>
                <a:latin typeface="Arial" charset="0"/>
              </a:defRPr>
            </a:lvl9pPr>
          </a:lstStyle>
          <a:p>
            <a:fld id="{D2BC5304-335B-4B4D-8C32-163EAAD55C5B}" type="slidenum">
              <a:rPr lang="nl-NL" altLang="en-US" sz="1200" b="0" i="0" smtClean="0">
                <a:solidFill>
                  <a:schemeClr val="tx1"/>
                </a:solidFill>
              </a:rPr>
              <a:pPr/>
              <a:t>7</a:t>
            </a:fld>
            <a:endParaRPr lang="nl-NL" altLang="en-US" sz="1200" b="0" i="0" smtClean="0">
              <a:solidFill>
                <a:schemeClr val="tx1"/>
              </a:solidFill>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1133475" y="4714355"/>
            <a:ext cx="4906963" cy="4466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28600" indent="-228600"/>
            <a:r>
              <a:rPr lang="nl-NL" dirty="0"/>
              <a:t/>
            </a:r>
            <a:br>
              <a:rPr lang="nl-NL" dirty="0"/>
            </a:br>
            <a:r>
              <a:rPr lang="en-US" altLang="en-US" dirty="0"/>
              <a:t>Let me first summarize our main findings:</a:t>
            </a:r>
          </a:p>
          <a:p>
            <a:pPr marL="228600" indent="-228600"/>
            <a:r>
              <a:rPr lang="en-US" altLang="en-US" dirty="0"/>
              <a:t>A first finding of our study is  both ethnicity and social background  were independent predictors of selection for medical school. </a:t>
            </a:r>
            <a:r>
              <a:rPr lang="en-GB" altLang="en-US" dirty="0"/>
              <a:t>However there were surprising differences in their relation with the non-academic and the academic selection criteria. </a:t>
            </a:r>
          </a:p>
          <a:p>
            <a:pPr marL="228600" indent="-228600"/>
            <a:endParaRPr lang="en-GB" altLang="en-US" dirty="0"/>
          </a:p>
          <a:p>
            <a:pPr marL="228600" indent="-228600"/>
            <a:r>
              <a:rPr lang="en-US" altLang="en-US" dirty="0"/>
              <a:t>One of the most surprising outcomes is the finding that there were no significant differences between the ethnic or social subgroups in the chance of failure based on extracurricular activities. </a:t>
            </a:r>
            <a:r>
              <a:rPr lang="en-US" altLang="en-US" dirty="0" smtClean="0"/>
              <a:t>Although </a:t>
            </a:r>
            <a:r>
              <a:rPr lang="en-GB" altLang="en-US" dirty="0"/>
              <a:t>these results are promising regarding increasing social and ethnic diversity; it cannot be ruled out that self-selection instigated by the selection procedure is stronger for applicants from non-traditional backgrounds.</a:t>
            </a:r>
            <a:endParaRPr lang="en-US" altLang="en-US" dirty="0"/>
          </a:p>
          <a:p>
            <a:pPr marL="228600" indent="-228600"/>
            <a:endParaRPr lang="en-US" altLang="en-US" dirty="0"/>
          </a:p>
          <a:p>
            <a:pPr marL="228600" indent="-228600"/>
            <a:r>
              <a:rPr lang="en-US" altLang="en-US" dirty="0"/>
              <a:t>A third finding was that ethnicity and social background were related to poorer performance on the cognitive tests. This might be related to language skills and/or cultural aspects, but further research is required to explore these and other causes.</a:t>
            </a:r>
          </a:p>
          <a:p>
            <a:pPr marL="228600" indent="-228600"/>
            <a:endParaRPr lang="nl-NL" altLang="en-US" dirty="0"/>
          </a:p>
          <a:p>
            <a:pPr marL="228600" indent="-228600"/>
            <a:endParaRPr lang="en-US" altLang="en-US" dirty="0"/>
          </a:p>
          <a:p>
            <a:pPr marL="228600" indent="-228600" eaLnBrk="1" hangingPunct="1"/>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i="1">
                <a:solidFill>
                  <a:srgbClr val="0D1F74"/>
                </a:solidFill>
                <a:latin typeface="Arial" charset="0"/>
              </a:defRPr>
            </a:lvl1pPr>
            <a:lvl2pPr marL="742950" indent="-285750">
              <a:defRPr sz="2000" b="1" i="1">
                <a:solidFill>
                  <a:srgbClr val="0D1F74"/>
                </a:solidFill>
                <a:latin typeface="Arial" charset="0"/>
              </a:defRPr>
            </a:lvl2pPr>
            <a:lvl3pPr marL="1143000" indent="-228600">
              <a:defRPr sz="2000" b="1" i="1">
                <a:solidFill>
                  <a:srgbClr val="0D1F74"/>
                </a:solidFill>
                <a:latin typeface="Arial" charset="0"/>
              </a:defRPr>
            </a:lvl3pPr>
            <a:lvl4pPr marL="1600200" indent="-228600">
              <a:defRPr sz="2000" b="1" i="1">
                <a:solidFill>
                  <a:srgbClr val="0D1F74"/>
                </a:solidFill>
                <a:latin typeface="Arial" charset="0"/>
              </a:defRPr>
            </a:lvl4pPr>
            <a:lvl5pPr marL="2057400" indent="-228600">
              <a:defRPr sz="2000" b="1" i="1">
                <a:solidFill>
                  <a:srgbClr val="0D1F74"/>
                </a:solidFill>
                <a:latin typeface="Arial" charset="0"/>
              </a:defRPr>
            </a:lvl5pPr>
            <a:lvl6pPr marL="2514600" indent="-228600" eaLnBrk="0" fontAlgn="base" hangingPunct="0">
              <a:spcBef>
                <a:spcPct val="0"/>
              </a:spcBef>
              <a:spcAft>
                <a:spcPct val="0"/>
              </a:spcAft>
              <a:defRPr sz="2000" b="1" i="1">
                <a:solidFill>
                  <a:srgbClr val="0D1F74"/>
                </a:solidFill>
                <a:latin typeface="Arial" charset="0"/>
              </a:defRPr>
            </a:lvl6pPr>
            <a:lvl7pPr marL="2971800" indent="-228600" eaLnBrk="0" fontAlgn="base" hangingPunct="0">
              <a:spcBef>
                <a:spcPct val="0"/>
              </a:spcBef>
              <a:spcAft>
                <a:spcPct val="0"/>
              </a:spcAft>
              <a:defRPr sz="2000" b="1" i="1">
                <a:solidFill>
                  <a:srgbClr val="0D1F74"/>
                </a:solidFill>
                <a:latin typeface="Arial" charset="0"/>
              </a:defRPr>
            </a:lvl7pPr>
            <a:lvl8pPr marL="3429000" indent="-228600" eaLnBrk="0" fontAlgn="base" hangingPunct="0">
              <a:spcBef>
                <a:spcPct val="0"/>
              </a:spcBef>
              <a:spcAft>
                <a:spcPct val="0"/>
              </a:spcAft>
              <a:defRPr sz="2000" b="1" i="1">
                <a:solidFill>
                  <a:srgbClr val="0D1F74"/>
                </a:solidFill>
                <a:latin typeface="Arial" charset="0"/>
              </a:defRPr>
            </a:lvl8pPr>
            <a:lvl9pPr marL="3886200" indent="-228600" eaLnBrk="0" fontAlgn="base" hangingPunct="0">
              <a:spcBef>
                <a:spcPct val="0"/>
              </a:spcBef>
              <a:spcAft>
                <a:spcPct val="0"/>
              </a:spcAft>
              <a:defRPr sz="2000" b="1" i="1">
                <a:solidFill>
                  <a:srgbClr val="0D1F74"/>
                </a:solidFill>
                <a:latin typeface="Arial" charset="0"/>
              </a:defRPr>
            </a:lvl9pPr>
          </a:lstStyle>
          <a:p>
            <a:fld id="{5594CE3C-7923-48FC-89CD-44FC3589EF5C}" type="slidenum">
              <a:rPr lang="nl-NL" altLang="en-US" sz="1200" b="0" i="0" smtClean="0">
                <a:solidFill>
                  <a:schemeClr val="tx1"/>
                </a:solidFill>
              </a:rPr>
              <a:pPr/>
              <a:t>8</a:t>
            </a:fld>
            <a:endParaRPr lang="nl-NL" altLang="en-US" sz="1200" b="0" i="0" smtClean="0">
              <a:solidFill>
                <a:schemeClr val="tx1"/>
              </a:solidFill>
            </a:endParaRPr>
          </a:p>
        </p:txBody>
      </p:sp>
      <p:sp>
        <p:nvSpPr>
          <p:cNvPr id="4096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1093788" y="4674457"/>
            <a:ext cx="4978400" cy="4466987"/>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defRPr/>
            </a:pPr>
            <a:r>
              <a:rPr lang="en-US" altLang="en-US" dirty="0"/>
              <a:t>Our findings also have some implications for medical schools that aim to increase the diversity of their student population.</a:t>
            </a:r>
          </a:p>
          <a:p>
            <a:pPr marL="228600" indent="-228600">
              <a:defRPr/>
            </a:pPr>
            <a:endParaRPr lang="en-US" altLang="en-US" dirty="0"/>
          </a:p>
          <a:p>
            <a:pPr marL="228600" indent="-228600">
              <a:defRPr/>
            </a:pPr>
            <a:r>
              <a:rPr lang="en-GB" altLang="en-US" dirty="0"/>
              <a:t>A first suggestion </a:t>
            </a:r>
            <a:r>
              <a:rPr lang="en-GB" dirty="0"/>
              <a:t>would be to not only use academic criteria but also include non-academic criteria in the selection procedure, as these showed in our study to be most promising regarding increasing social and ethnic diversity.</a:t>
            </a:r>
          </a:p>
          <a:p>
            <a:pPr marL="228600" indent="-228600">
              <a:defRPr/>
            </a:pPr>
            <a:endParaRPr lang="en-GB" altLang="en-US" dirty="0"/>
          </a:p>
          <a:p>
            <a:pPr marL="228600" indent="-228600">
              <a:defRPr/>
            </a:pPr>
            <a:r>
              <a:rPr lang="en-US" dirty="0"/>
              <a:t> </a:t>
            </a:r>
            <a:r>
              <a:rPr lang="en-GB" dirty="0"/>
              <a:t>A second suggestion would be to use different selection criteria concurrently and to further explore the impact of different weightings of the criteria on student diversity. </a:t>
            </a:r>
            <a:endParaRPr lang="en-GB" altLang="en-US" dirty="0"/>
          </a:p>
          <a:p>
            <a:pPr marL="228600" indent="-228600" eaLnBrk="1" hangingPunct="1">
              <a:defRPr/>
            </a:pPr>
            <a:endParaRPr lang="nl-NL"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A second </a:t>
            </a:r>
            <a:r>
              <a:rPr lang="nl-NL" dirty="0" err="1" smtClean="0"/>
              <a:t>challenge</a:t>
            </a:r>
            <a:r>
              <a:rPr lang="nl-NL" dirty="0" smtClean="0"/>
              <a:t> is </a:t>
            </a:r>
            <a:r>
              <a:rPr lang="nl-NL" dirty="0" err="1" smtClean="0"/>
              <a:t>that</a:t>
            </a:r>
            <a:r>
              <a:rPr lang="nl-NL" dirty="0" smtClean="0"/>
              <a:t> </a:t>
            </a:r>
            <a:r>
              <a:rPr lang="en-GB" dirty="0"/>
              <a:t> </a:t>
            </a:r>
            <a:r>
              <a:rPr lang="en-GB" dirty="0" smtClean="0"/>
              <a:t>generally</a:t>
            </a:r>
            <a:r>
              <a:rPr lang="en-GB" dirty="0"/>
              <a:t>, </a:t>
            </a:r>
            <a:r>
              <a:rPr lang="en-GB" dirty="0" smtClean="0"/>
              <a:t>non-traditional students, in particular those from an ethnic </a:t>
            </a:r>
            <a:r>
              <a:rPr lang="en-GB" dirty="0"/>
              <a:t>minority </a:t>
            </a:r>
            <a:r>
              <a:rPr lang="en-GB" dirty="0" smtClean="0"/>
              <a:t>are </a:t>
            </a:r>
            <a:r>
              <a:rPr lang="en-GB" dirty="0"/>
              <a:t>reported to underperform compared with those from the ethnic majority</a:t>
            </a:r>
            <a:r>
              <a:rPr lang="en-GB" dirty="0" smtClean="0"/>
              <a:t>. Therefore, we performed a second study to determine </a:t>
            </a:r>
            <a:r>
              <a:rPr lang="en-GB" altLang="en-US" dirty="0"/>
              <a:t>whether underperformance occurs across ethnic minority groups in </a:t>
            </a:r>
            <a:r>
              <a:rPr lang="en-GB" altLang="en-US" dirty="0" smtClean="0"/>
              <a:t>pre-clinical </a:t>
            </a:r>
            <a:r>
              <a:rPr lang="en-GB" altLang="en-US" dirty="0"/>
              <a:t>and clinical training </a:t>
            </a:r>
            <a:r>
              <a:rPr lang="en-GB" altLang="en-US" dirty="0" smtClean="0"/>
              <a:t>and whether this </a:t>
            </a:r>
            <a:r>
              <a:rPr lang="en-GB" altLang="en-US" dirty="0"/>
              <a:t>underperformance can be explained by confounders, and additional socio-demographic characteristics.</a:t>
            </a:r>
          </a:p>
          <a:p>
            <a:endParaRPr lang="en-GB" dirty="0"/>
          </a:p>
          <a:p>
            <a:endParaRPr lang="en-US" dirty="0"/>
          </a:p>
        </p:txBody>
      </p:sp>
      <p:sp>
        <p:nvSpPr>
          <p:cNvPr id="4" name="Slide Number Placeholder 3"/>
          <p:cNvSpPr>
            <a:spLocks noGrp="1"/>
          </p:cNvSpPr>
          <p:nvPr>
            <p:ph type="sldNum" sz="quarter" idx="10"/>
          </p:nvPr>
        </p:nvSpPr>
        <p:spPr/>
        <p:txBody>
          <a:bodyPr/>
          <a:lstStyle/>
          <a:p>
            <a:fld id="{331D60A4-EECE-4486-9AFE-7CEC9AAFBD84}" type="slidenum">
              <a:rPr lang="nl-NL" smtClean="0"/>
              <a:pPr/>
              <a:t>9</a:t>
            </a:fld>
            <a:endParaRPr lang="nl-NL"/>
          </a:p>
        </p:txBody>
      </p:sp>
    </p:spTree>
    <p:extLst>
      <p:ext uri="{BB962C8B-B14F-4D97-AF65-F5344CB8AC3E}">
        <p14:creationId xmlns:p14="http://schemas.microsoft.com/office/powerpoint/2010/main" val="13831720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userDrawn="1"/>
          </p:nvSpPr>
          <p:spPr bwMode="white">
            <a:xfrm>
              <a:off x="0" y="0"/>
              <a:ext cx="5760" cy="4320"/>
            </a:xfrm>
            <a:prstGeom prst="rect">
              <a:avLst/>
            </a:prstGeom>
            <a:solidFill>
              <a:srgbClr val="FFFFFF"/>
            </a:solidFill>
            <a:ln w="9525">
              <a:noFill/>
              <a:miter lim="800000"/>
              <a:headEnd/>
              <a:tailEnd/>
            </a:ln>
            <a:effectLst/>
          </p:spPr>
          <p:txBody>
            <a:bodyPr wrap="none" anchor="ctr"/>
            <a:lstStyle/>
            <a:p>
              <a:pPr>
                <a:defRPr/>
              </a:pPr>
              <a:endParaRPr lang="nl-NL"/>
            </a:p>
          </p:txBody>
        </p:sp>
        <p:sp>
          <p:nvSpPr>
            <p:cNvPr id="6" name="Rectangle 4"/>
            <p:cNvSpPr>
              <a:spLocks noChangeArrowheads="1"/>
            </p:cNvSpPr>
            <p:nvPr userDrawn="1"/>
          </p:nvSpPr>
          <p:spPr bwMode="auto">
            <a:xfrm>
              <a:off x="2" y="4232"/>
              <a:ext cx="43" cy="44"/>
            </a:xfrm>
            <a:prstGeom prst="rect">
              <a:avLst/>
            </a:prstGeom>
            <a:solidFill>
              <a:srgbClr val="C7C7C7"/>
            </a:solidFill>
            <a:ln w="9525">
              <a:noFill/>
              <a:miter lim="800000"/>
              <a:headEnd/>
              <a:tailEnd/>
            </a:ln>
          </p:spPr>
          <p:txBody>
            <a:bodyPr/>
            <a:lstStyle/>
            <a:p>
              <a:pPr>
                <a:defRPr/>
              </a:pPr>
              <a:endParaRPr lang="nl-NL"/>
            </a:p>
          </p:txBody>
        </p:sp>
        <p:sp>
          <p:nvSpPr>
            <p:cNvPr id="7" name="Rectangle 5"/>
            <p:cNvSpPr>
              <a:spLocks noChangeArrowheads="1"/>
            </p:cNvSpPr>
            <p:nvPr userDrawn="1"/>
          </p:nvSpPr>
          <p:spPr bwMode="auto">
            <a:xfrm>
              <a:off x="88" y="4232"/>
              <a:ext cx="43" cy="44"/>
            </a:xfrm>
            <a:prstGeom prst="rect">
              <a:avLst/>
            </a:prstGeom>
            <a:solidFill>
              <a:srgbClr val="C7C7C7"/>
            </a:solidFill>
            <a:ln w="9525">
              <a:noFill/>
              <a:miter lim="800000"/>
              <a:headEnd/>
              <a:tailEnd/>
            </a:ln>
          </p:spPr>
          <p:txBody>
            <a:bodyPr/>
            <a:lstStyle/>
            <a:p>
              <a:pPr>
                <a:defRPr/>
              </a:pPr>
              <a:endParaRPr lang="nl-NL"/>
            </a:p>
          </p:txBody>
        </p:sp>
        <p:sp>
          <p:nvSpPr>
            <p:cNvPr id="8" name="Rectangle 6"/>
            <p:cNvSpPr>
              <a:spLocks noChangeArrowheads="1"/>
            </p:cNvSpPr>
            <p:nvPr userDrawn="1"/>
          </p:nvSpPr>
          <p:spPr bwMode="auto">
            <a:xfrm>
              <a:off x="174" y="4232"/>
              <a:ext cx="43" cy="44"/>
            </a:xfrm>
            <a:prstGeom prst="rect">
              <a:avLst/>
            </a:prstGeom>
            <a:solidFill>
              <a:srgbClr val="C7C7C7"/>
            </a:solidFill>
            <a:ln w="9525">
              <a:noFill/>
              <a:miter lim="800000"/>
              <a:headEnd/>
              <a:tailEnd/>
            </a:ln>
          </p:spPr>
          <p:txBody>
            <a:bodyPr/>
            <a:lstStyle/>
            <a:p>
              <a:pPr>
                <a:defRPr/>
              </a:pPr>
              <a:endParaRPr lang="nl-NL"/>
            </a:p>
          </p:txBody>
        </p:sp>
        <p:sp>
          <p:nvSpPr>
            <p:cNvPr id="9" name="Rectangle 7"/>
            <p:cNvSpPr>
              <a:spLocks noChangeArrowheads="1"/>
            </p:cNvSpPr>
            <p:nvPr userDrawn="1"/>
          </p:nvSpPr>
          <p:spPr bwMode="auto">
            <a:xfrm>
              <a:off x="261" y="4232"/>
              <a:ext cx="43" cy="44"/>
            </a:xfrm>
            <a:prstGeom prst="rect">
              <a:avLst/>
            </a:prstGeom>
            <a:solidFill>
              <a:srgbClr val="C7C7C7"/>
            </a:solidFill>
            <a:ln w="9525">
              <a:noFill/>
              <a:miter lim="800000"/>
              <a:headEnd/>
              <a:tailEnd/>
            </a:ln>
          </p:spPr>
          <p:txBody>
            <a:bodyPr/>
            <a:lstStyle/>
            <a:p>
              <a:pPr>
                <a:defRPr/>
              </a:pPr>
              <a:endParaRPr lang="nl-NL"/>
            </a:p>
          </p:txBody>
        </p:sp>
        <p:sp>
          <p:nvSpPr>
            <p:cNvPr id="10" name="Rectangle 8"/>
            <p:cNvSpPr>
              <a:spLocks noChangeArrowheads="1"/>
            </p:cNvSpPr>
            <p:nvPr userDrawn="1"/>
          </p:nvSpPr>
          <p:spPr bwMode="auto">
            <a:xfrm>
              <a:off x="347" y="4232"/>
              <a:ext cx="43" cy="44"/>
            </a:xfrm>
            <a:prstGeom prst="rect">
              <a:avLst/>
            </a:prstGeom>
            <a:solidFill>
              <a:srgbClr val="C7C7C7"/>
            </a:solidFill>
            <a:ln w="9525">
              <a:noFill/>
              <a:miter lim="800000"/>
              <a:headEnd/>
              <a:tailEnd/>
            </a:ln>
          </p:spPr>
          <p:txBody>
            <a:bodyPr/>
            <a:lstStyle/>
            <a:p>
              <a:pPr>
                <a:defRPr/>
              </a:pPr>
              <a:endParaRPr lang="nl-NL"/>
            </a:p>
          </p:txBody>
        </p:sp>
        <p:sp>
          <p:nvSpPr>
            <p:cNvPr id="11" name="Rectangle 9"/>
            <p:cNvSpPr>
              <a:spLocks noChangeArrowheads="1"/>
            </p:cNvSpPr>
            <p:nvPr userDrawn="1"/>
          </p:nvSpPr>
          <p:spPr bwMode="auto">
            <a:xfrm>
              <a:off x="433" y="4232"/>
              <a:ext cx="43" cy="44"/>
            </a:xfrm>
            <a:prstGeom prst="rect">
              <a:avLst/>
            </a:prstGeom>
            <a:solidFill>
              <a:srgbClr val="C7C7C7"/>
            </a:solidFill>
            <a:ln w="9525">
              <a:noFill/>
              <a:miter lim="800000"/>
              <a:headEnd/>
              <a:tailEnd/>
            </a:ln>
          </p:spPr>
          <p:txBody>
            <a:bodyPr/>
            <a:lstStyle/>
            <a:p>
              <a:pPr>
                <a:defRPr/>
              </a:pPr>
              <a:endParaRPr lang="nl-NL"/>
            </a:p>
          </p:txBody>
        </p:sp>
        <p:sp>
          <p:nvSpPr>
            <p:cNvPr id="12" name="Rectangle 10"/>
            <p:cNvSpPr>
              <a:spLocks noChangeArrowheads="1"/>
            </p:cNvSpPr>
            <p:nvPr userDrawn="1"/>
          </p:nvSpPr>
          <p:spPr bwMode="auto">
            <a:xfrm>
              <a:off x="519" y="4232"/>
              <a:ext cx="44" cy="44"/>
            </a:xfrm>
            <a:prstGeom prst="rect">
              <a:avLst/>
            </a:prstGeom>
            <a:solidFill>
              <a:srgbClr val="C7C7C7"/>
            </a:solidFill>
            <a:ln w="9525">
              <a:noFill/>
              <a:miter lim="800000"/>
              <a:headEnd/>
              <a:tailEnd/>
            </a:ln>
          </p:spPr>
          <p:txBody>
            <a:bodyPr/>
            <a:lstStyle/>
            <a:p>
              <a:pPr>
                <a:defRPr/>
              </a:pPr>
              <a:endParaRPr lang="nl-NL"/>
            </a:p>
          </p:txBody>
        </p:sp>
        <p:sp>
          <p:nvSpPr>
            <p:cNvPr id="13" name="Rectangle 11"/>
            <p:cNvSpPr>
              <a:spLocks noChangeArrowheads="1"/>
            </p:cNvSpPr>
            <p:nvPr userDrawn="1"/>
          </p:nvSpPr>
          <p:spPr bwMode="auto">
            <a:xfrm>
              <a:off x="606" y="4232"/>
              <a:ext cx="43" cy="44"/>
            </a:xfrm>
            <a:prstGeom prst="rect">
              <a:avLst/>
            </a:prstGeom>
            <a:solidFill>
              <a:srgbClr val="C7C7C7"/>
            </a:solidFill>
            <a:ln w="9525">
              <a:noFill/>
              <a:miter lim="800000"/>
              <a:headEnd/>
              <a:tailEnd/>
            </a:ln>
          </p:spPr>
          <p:txBody>
            <a:bodyPr/>
            <a:lstStyle/>
            <a:p>
              <a:pPr>
                <a:defRPr/>
              </a:pPr>
              <a:endParaRPr lang="nl-NL"/>
            </a:p>
          </p:txBody>
        </p:sp>
        <p:sp>
          <p:nvSpPr>
            <p:cNvPr id="14" name="Rectangle 12"/>
            <p:cNvSpPr>
              <a:spLocks noChangeArrowheads="1"/>
            </p:cNvSpPr>
            <p:nvPr userDrawn="1"/>
          </p:nvSpPr>
          <p:spPr bwMode="auto">
            <a:xfrm>
              <a:off x="692" y="4232"/>
              <a:ext cx="43" cy="44"/>
            </a:xfrm>
            <a:prstGeom prst="rect">
              <a:avLst/>
            </a:prstGeom>
            <a:solidFill>
              <a:srgbClr val="C7C7C7"/>
            </a:solidFill>
            <a:ln w="9525">
              <a:noFill/>
              <a:miter lim="800000"/>
              <a:headEnd/>
              <a:tailEnd/>
            </a:ln>
          </p:spPr>
          <p:txBody>
            <a:bodyPr/>
            <a:lstStyle/>
            <a:p>
              <a:pPr>
                <a:defRPr/>
              </a:pPr>
              <a:endParaRPr lang="nl-NL"/>
            </a:p>
          </p:txBody>
        </p:sp>
        <p:sp>
          <p:nvSpPr>
            <p:cNvPr id="15" name="Rectangle 13"/>
            <p:cNvSpPr>
              <a:spLocks noChangeArrowheads="1"/>
            </p:cNvSpPr>
            <p:nvPr userDrawn="1"/>
          </p:nvSpPr>
          <p:spPr bwMode="auto">
            <a:xfrm>
              <a:off x="778" y="4232"/>
              <a:ext cx="43" cy="44"/>
            </a:xfrm>
            <a:prstGeom prst="rect">
              <a:avLst/>
            </a:prstGeom>
            <a:solidFill>
              <a:srgbClr val="C7C7C7"/>
            </a:solidFill>
            <a:ln w="9525">
              <a:noFill/>
              <a:miter lim="800000"/>
              <a:headEnd/>
              <a:tailEnd/>
            </a:ln>
          </p:spPr>
          <p:txBody>
            <a:bodyPr/>
            <a:lstStyle/>
            <a:p>
              <a:pPr>
                <a:defRPr/>
              </a:pPr>
              <a:endParaRPr lang="nl-NL"/>
            </a:p>
          </p:txBody>
        </p:sp>
        <p:sp>
          <p:nvSpPr>
            <p:cNvPr id="16" name="Rectangle 14"/>
            <p:cNvSpPr>
              <a:spLocks noChangeArrowheads="1"/>
            </p:cNvSpPr>
            <p:nvPr userDrawn="1"/>
          </p:nvSpPr>
          <p:spPr bwMode="auto">
            <a:xfrm>
              <a:off x="864" y="4232"/>
              <a:ext cx="44" cy="44"/>
            </a:xfrm>
            <a:prstGeom prst="rect">
              <a:avLst/>
            </a:prstGeom>
            <a:solidFill>
              <a:srgbClr val="C7C7C7"/>
            </a:solidFill>
            <a:ln w="9525">
              <a:noFill/>
              <a:miter lim="800000"/>
              <a:headEnd/>
              <a:tailEnd/>
            </a:ln>
          </p:spPr>
          <p:txBody>
            <a:bodyPr/>
            <a:lstStyle/>
            <a:p>
              <a:pPr>
                <a:defRPr/>
              </a:pPr>
              <a:endParaRPr lang="nl-NL"/>
            </a:p>
          </p:txBody>
        </p:sp>
        <p:sp>
          <p:nvSpPr>
            <p:cNvPr id="17" name="Rectangle 15"/>
            <p:cNvSpPr>
              <a:spLocks noChangeArrowheads="1"/>
            </p:cNvSpPr>
            <p:nvPr userDrawn="1"/>
          </p:nvSpPr>
          <p:spPr bwMode="auto">
            <a:xfrm>
              <a:off x="951" y="4232"/>
              <a:ext cx="43" cy="44"/>
            </a:xfrm>
            <a:prstGeom prst="rect">
              <a:avLst/>
            </a:prstGeom>
            <a:solidFill>
              <a:srgbClr val="C7C7C7"/>
            </a:solidFill>
            <a:ln w="9525">
              <a:noFill/>
              <a:miter lim="800000"/>
              <a:headEnd/>
              <a:tailEnd/>
            </a:ln>
          </p:spPr>
          <p:txBody>
            <a:bodyPr/>
            <a:lstStyle/>
            <a:p>
              <a:pPr>
                <a:defRPr/>
              </a:pPr>
              <a:endParaRPr lang="nl-NL"/>
            </a:p>
          </p:txBody>
        </p:sp>
        <p:sp>
          <p:nvSpPr>
            <p:cNvPr id="18" name="Rectangle 16"/>
            <p:cNvSpPr>
              <a:spLocks noChangeArrowheads="1"/>
            </p:cNvSpPr>
            <p:nvPr userDrawn="1"/>
          </p:nvSpPr>
          <p:spPr bwMode="auto">
            <a:xfrm>
              <a:off x="1037" y="4232"/>
              <a:ext cx="43" cy="44"/>
            </a:xfrm>
            <a:prstGeom prst="rect">
              <a:avLst/>
            </a:prstGeom>
            <a:solidFill>
              <a:srgbClr val="C7C7C7"/>
            </a:solidFill>
            <a:ln w="9525">
              <a:noFill/>
              <a:miter lim="800000"/>
              <a:headEnd/>
              <a:tailEnd/>
            </a:ln>
          </p:spPr>
          <p:txBody>
            <a:bodyPr/>
            <a:lstStyle/>
            <a:p>
              <a:pPr>
                <a:defRPr/>
              </a:pPr>
              <a:endParaRPr lang="nl-NL"/>
            </a:p>
          </p:txBody>
        </p:sp>
        <p:sp>
          <p:nvSpPr>
            <p:cNvPr id="19" name="Rectangle 17"/>
            <p:cNvSpPr>
              <a:spLocks noChangeArrowheads="1"/>
            </p:cNvSpPr>
            <p:nvPr userDrawn="1"/>
          </p:nvSpPr>
          <p:spPr bwMode="auto">
            <a:xfrm>
              <a:off x="1123" y="4232"/>
              <a:ext cx="43" cy="44"/>
            </a:xfrm>
            <a:prstGeom prst="rect">
              <a:avLst/>
            </a:prstGeom>
            <a:solidFill>
              <a:srgbClr val="C7C7C7"/>
            </a:solidFill>
            <a:ln w="9525">
              <a:noFill/>
              <a:miter lim="800000"/>
              <a:headEnd/>
              <a:tailEnd/>
            </a:ln>
          </p:spPr>
          <p:txBody>
            <a:bodyPr/>
            <a:lstStyle/>
            <a:p>
              <a:pPr>
                <a:defRPr/>
              </a:pPr>
              <a:endParaRPr lang="nl-NL"/>
            </a:p>
          </p:txBody>
        </p:sp>
        <p:sp>
          <p:nvSpPr>
            <p:cNvPr id="20" name="Rectangle 18"/>
            <p:cNvSpPr>
              <a:spLocks noChangeArrowheads="1"/>
            </p:cNvSpPr>
            <p:nvPr userDrawn="1"/>
          </p:nvSpPr>
          <p:spPr bwMode="auto">
            <a:xfrm>
              <a:off x="1209" y="4232"/>
              <a:ext cx="44" cy="44"/>
            </a:xfrm>
            <a:prstGeom prst="rect">
              <a:avLst/>
            </a:prstGeom>
            <a:solidFill>
              <a:srgbClr val="C7C7C7"/>
            </a:solidFill>
            <a:ln w="9525">
              <a:noFill/>
              <a:miter lim="800000"/>
              <a:headEnd/>
              <a:tailEnd/>
            </a:ln>
          </p:spPr>
          <p:txBody>
            <a:bodyPr/>
            <a:lstStyle/>
            <a:p>
              <a:pPr>
                <a:defRPr/>
              </a:pPr>
              <a:endParaRPr lang="nl-NL"/>
            </a:p>
          </p:txBody>
        </p:sp>
        <p:sp>
          <p:nvSpPr>
            <p:cNvPr id="21" name="Rectangle 19"/>
            <p:cNvSpPr>
              <a:spLocks noChangeArrowheads="1"/>
            </p:cNvSpPr>
            <p:nvPr userDrawn="1"/>
          </p:nvSpPr>
          <p:spPr bwMode="auto">
            <a:xfrm>
              <a:off x="1296" y="4232"/>
              <a:ext cx="43" cy="44"/>
            </a:xfrm>
            <a:prstGeom prst="rect">
              <a:avLst/>
            </a:prstGeom>
            <a:solidFill>
              <a:srgbClr val="C7C7C7"/>
            </a:solidFill>
            <a:ln w="9525">
              <a:noFill/>
              <a:miter lim="800000"/>
              <a:headEnd/>
              <a:tailEnd/>
            </a:ln>
          </p:spPr>
          <p:txBody>
            <a:bodyPr/>
            <a:lstStyle/>
            <a:p>
              <a:pPr>
                <a:defRPr/>
              </a:pPr>
              <a:endParaRPr lang="nl-NL"/>
            </a:p>
          </p:txBody>
        </p:sp>
        <p:sp>
          <p:nvSpPr>
            <p:cNvPr id="22" name="Rectangle 20"/>
            <p:cNvSpPr>
              <a:spLocks noChangeArrowheads="1"/>
            </p:cNvSpPr>
            <p:nvPr userDrawn="1"/>
          </p:nvSpPr>
          <p:spPr bwMode="auto">
            <a:xfrm>
              <a:off x="1382" y="4232"/>
              <a:ext cx="43" cy="44"/>
            </a:xfrm>
            <a:prstGeom prst="rect">
              <a:avLst/>
            </a:prstGeom>
            <a:solidFill>
              <a:srgbClr val="C7C7C7"/>
            </a:solidFill>
            <a:ln w="9525">
              <a:noFill/>
              <a:miter lim="800000"/>
              <a:headEnd/>
              <a:tailEnd/>
            </a:ln>
          </p:spPr>
          <p:txBody>
            <a:bodyPr/>
            <a:lstStyle/>
            <a:p>
              <a:pPr>
                <a:defRPr/>
              </a:pPr>
              <a:endParaRPr lang="nl-NL"/>
            </a:p>
          </p:txBody>
        </p:sp>
        <p:sp>
          <p:nvSpPr>
            <p:cNvPr id="23" name="Rectangle 21"/>
            <p:cNvSpPr>
              <a:spLocks noChangeArrowheads="1"/>
            </p:cNvSpPr>
            <p:nvPr userDrawn="1"/>
          </p:nvSpPr>
          <p:spPr bwMode="auto">
            <a:xfrm>
              <a:off x="1468" y="4232"/>
              <a:ext cx="43" cy="44"/>
            </a:xfrm>
            <a:prstGeom prst="rect">
              <a:avLst/>
            </a:prstGeom>
            <a:solidFill>
              <a:srgbClr val="C7C7C7"/>
            </a:solidFill>
            <a:ln w="9525">
              <a:noFill/>
              <a:miter lim="800000"/>
              <a:headEnd/>
              <a:tailEnd/>
            </a:ln>
          </p:spPr>
          <p:txBody>
            <a:bodyPr/>
            <a:lstStyle/>
            <a:p>
              <a:pPr>
                <a:defRPr/>
              </a:pPr>
              <a:endParaRPr lang="nl-NL"/>
            </a:p>
          </p:txBody>
        </p:sp>
        <p:sp>
          <p:nvSpPr>
            <p:cNvPr id="24" name="Rectangle 22"/>
            <p:cNvSpPr>
              <a:spLocks noChangeArrowheads="1"/>
            </p:cNvSpPr>
            <p:nvPr userDrawn="1"/>
          </p:nvSpPr>
          <p:spPr bwMode="auto">
            <a:xfrm>
              <a:off x="1555" y="4232"/>
              <a:ext cx="43" cy="44"/>
            </a:xfrm>
            <a:prstGeom prst="rect">
              <a:avLst/>
            </a:prstGeom>
            <a:solidFill>
              <a:srgbClr val="C7C7C7"/>
            </a:solidFill>
            <a:ln w="9525">
              <a:noFill/>
              <a:miter lim="800000"/>
              <a:headEnd/>
              <a:tailEnd/>
            </a:ln>
          </p:spPr>
          <p:txBody>
            <a:bodyPr/>
            <a:lstStyle/>
            <a:p>
              <a:pPr>
                <a:defRPr/>
              </a:pPr>
              <a:endParaRPr lang="nl-NL"/>
            </a:p>
          </p:txBody>
        </p:sp>
        <p:sp>
          <p:nvSpPr>
            <p:cNvPr id="25" name="Rectangle 23"/>
            <p:cNvSpPr>
              <a:spLocks noChangeArrowheads="1"/>
            </p:cNvSpPr>
            <p:nvPr userDrawn="1"/>
          </p:nvSpPr>
          <p:spPr bwMode="auto">
            <a:xfrm>
              <a:off x="1641" y="4232"/>
              <a:ext cx="43" cy="44"/>
            </a:xfrm>
            <a:prstGeom prst="rect">
              <a:avLst/>
            </a:prstGeom>
            <a:solidFill>
              <a:srgbClr val="C7C7C7"/>
            </a:solidFill>
            <a:ln w="9525">
              <a:noFill/>
              <a:miter lim="800000"/>
              <a:headEnd/>
              <a:tailEnd/>
            </a:ln>
          </p:spPr>
          <p:txBody>
            <a:bodyPr/>
            <a:lstStyle/>
            <a:p>
              <a:pPr>
                <a:defRPr/>
              </a:pPr>
              <a:endParaRPr lang="nl-NL"/>
            </a:p>
          </p:txBody>
        </p:sp>
        <p:sp>
          <p:nvSpPr>
            <p:cNvPr id="26" name="Rectangle 24"/>
            <p:cNvSpPr>
              <a:spLocks noChangeArrowheads="1"/>
            </p:cNvSpPr>
            <p:nvPr userDrawn="1"/>
          </p:nvSpPr>
          <p:spPr bwMode="auto">
            <a:xfrm>
              <a:off x="1727" y="4232"/>
              <a:ext cx="43" cy="44"/>
            </a:xfrm>
            <a:prstGeom prst="rect">
              <a:avLst/>
            </a:prstGeom>
            <a:solidFill>
              <a:srgbClr val="C7C7C7"/>
            </a:solidFill>
            <a:ln w="9525">
              <a:noFill/>
              <a:miter lim="800000"/>
              <a:headEnd/>
              <a:tailEnd/>
            </a:ln>
          </p:spPr>
          <p:txBody>
            <a:bodyPr/>
            <a:lstStyle/>
            <a:p>
              <a:pPr>
                <a:defRPr/>
              </a:pPr>
              <a:endParaRPr lang="nl-NL"/>
            </a:p>
          </p:txBody>
        </p:sp>
        <p:sp>
          <p:nvSpPr>
            <p:cNvPr id="27" name="Rectangle 25"/>
            <p:cNvSpPr>
              <a:spLocks noChangeArrowheads="1"/>
            </p:cNvSpPr>
            <p:nvPr userDrawn="1"/>
          </p:nvSpPr>
          <p:spPr bwMode="auto">
            <a:xfrm>
              <a:off x="1813" y="4232"/>
              <a:ext cx="43" cy="44"/>
            </a:xfrm>
            <a:prstGeom prst="rect">
              <a:avLst/>
            </a:prstGeom>
            <a:solidFill>
              <a:srgbClr val="C7C7C7"/>
            </a:solidFill>
            <a:ln w="9525">
              <a:noFill/>
              <a:miter lim="800000"/>
              <a:headEnd/>
              <a:tailEnd/>
            </a:ln>
          </p:spPr>
          <p:txBody>
            <a:bodyPr/>
            <a:lstStyle/>
            <a:p>
              <a:pPr>
                <a:defRPr/>
              </a:pPr>
              <a:endParaRPr lang="nl-NL"/>
            </a:p>
          </p:txBody>
        </p:sp>
        <p:sp>
          <p:nvSpPr>
            <p:cNvPr id="28" name="Rectangle 26"/>
            <p:cNvSpPr>
              <a:spLocks noChangeArrowheads="1"/>
            </p:cNvSpPr>
            <p:nvPr userDrawn="1"/>
          </p:nvSpPr>
          <p:spPr bwMode="auto">
            <a:xfrm>
              <a:off x="1900" y="4232"/>
              <a:ext cx="43" cy="44"/>
            </a:xfrm>
            <a:prstGeom prst="rect">
              <a:avLst/>
            </a:prstGeom>
            <a:solidFill>
              <a:srgbClr val="C7C7C7"/>
            </a:solidFill>
            <a:ln w="9525">
              <a:noFill/>
              <a:miter lim="800000"/>
              <a:headEnd/>
              <a:tailEnd/>
            </a:ln>
          </p:spPr>
          <p:txBody>
            <a:bodyPr/>
            <a:lstStyle/>
            <a:p>
              <a:pPr>
                <a:defRPr/>
              </a:pPr>
              <a:endParaRPr lang="nl-NL"/>
            </a:p>
          </p:txBody>
        </p:sp>
        <p:sp>
          <p:nvSpPr>
            <p:cNvPr id="29" name="Rectangle 27"/>
            <p:cNvSpPr>
              <a:spLocks noChangeArrowheads="1"/>
            </p:cNvSpPr>
            <p:nvPr userDrawn="1"/>
          </p:nvSpPr>
          <p:spPr bwMode="auto">
            <a:xfrm>
              <a:off x="1986" y="4232"/>
              <a:ext cx="43" cy="44"/>
            </a:xfrm>
            <a:prstGeom prst="rect">
              <a:avLst/>
            </a:prstGeom>
            <a:solidFill>
              <a:srgbClr val="C7C7C7"/>
            </a:solidFill>
            <a:ln w="9525">
              <a:noFill/>
              <a:miter lim="800000"/>
              <a:headEnd/>
              <a:tailEnd/>
            </a:ln>
          </p:spPr>
          <p:txBody>
            <a:bodyPr/>
            <a:lstStyle/>
            <a:p>
              <a:pPr>
                <a:defRPr/>
              </a:pPr>
              <a:endParaRPr lang="nl-NL"/>
            </a:p>
          </p:txBody>
        </p:sp>
        <p:sp>
          <p:nvSpPr>
            <p:cNvPr id="30" name="Rectangle 28"/>
            <p:cNvSpPr>
              <a:spLocks noChangeArrowheads="1"/>
            </p:cNvSpPr>
            <p:nvPr userDrawn="1"/>
          </p:nvSpPr>
          <p:spPr bwMode="auto">
            <a:xfrm>
              <a:off x="2072" y="4232"/>
              <a:ext cx="43" cy="44"/>
            </a:xfrm>
            <a:prstGeom prst="rect">
              <a:avLst/>
            </a:prstGeom>
            <a:solidFill>
              <a:srgbClr val="C7C7C7"/>
            </a:solidFill>
            <a:ln w="9525">
              <a:noFill/>
              <a:miter lim="800000"/>
              <a:headEnd/>
              <a:tailEnd/>
            </a:ln>
          </p:spPr>
          <p:txBody>
            <a:bodyPr/>
            <a:lstStyle/>
            <a:p>
              <a:pPr>
                <a:defRPr/>
              </a:pPr>
              <a:endParaRPr lang="nl-NL"/>
            </a:p>
          </p:txBody>
        </p:sp>
        <p:sp>
          <p:nvSpPr>
            <p:cNvPr id="31" name="Rectangle 29"/>
            <p:cNvSpPr>
              <a:spLocks noChangeArrowheads="1"/>
            </p:cNvSpPr>
            <p:nvPr userDrawn="1"/>
          </p:nvSpPr>
          <p:spPr bwMode="auto">
            <a:xfrm>
              <a:off x="2158" y="4232"/>
              <a:ext cx="43" cy="44"/>
            </a:xfrm>
            <a:prstGeom prst="rect">
              <a:avLst/>
            </a:prstGeom>
            <a:solidFill>
              <a:srgbClr val="C7C7C7"/>
            </a:solidFill>
            <a:ln w="9525">
              <a:noFill/>
              <a:miter lim="800000"/>
              <a:headEnd/>
              <a:tailEnd/>
            </a:ln>
          </p:spPr>
          <p:txBody>
            <a:bodyPr/>
            <a:lstStyle/>
            <a:p>
              <a:pPr>
                <a:defRPr/>
              </a:pPr>
              <a:endParaRPr lang="nl-NL"/>
            </a:p>
          </p:txBody>
        </p:sp>
        <p:sp>
          <p:nvSpPr>
            <p:cNvPr id="32" name="Rectangle 30"/>
            <p:cNvSpPr>
              <a:spLocks noChangeArrowheads="1"/>
            </p:cNvSpPr>
            <p:nvPr userDrawn="1"/>
          </p:nvSpPr>
          <p:spPr bwMode="auto">
            <a:xfrm>
              <a:off x="2245" y="4232"/>
              <a:ext cx="43" cy="44"/>
            </a:xfrm>
            <a:prstGeom prst="rect">
              <a:avLst/>
            </a:prstGeom>
            <a:solidFill>
              <a:srgbClr val="C7C7C7"/>
            </a:solidFill>
            <a:ln w="9525">
              <a:noFill/>
              <a:miter lim="800000"/>
              <a:headEnd/>
              <a:tailEnd/>
            </a:ln>
          </p:spPr>
          <p:txBody>
            <a:bodyPr/>
            <a:lstStyle/>
            <a:p>
              <a:pPr>
                <a:defRPr/>
              </a:pPr>
              <a:endParaRPr lang="nl-NL"/>
            </a:p>
          </p:txBody>
        </p:sp>
        <p:sp>
          <p:nvSpPr>
            <p:cNvPr id="33" name="Rectangle 31"/>
            <p:cNvSpPr>
              <a:spLocks noChangeArrowheads="1"/>
            </p:cNvSpPr>
            <p:nvPr userDrawn="1"/>
          </p:nvSpPr>
          <p:spPr bwMode="auto">
            <a:xfrm>
              <a:off x="2331" y="4232"/>
              <a:ext cx="43" cy="44"/>
            </a:xfrm>
            <a:prstGeom prst="rect">
              <a:avLst/>
            </a:prstGeom>
            <a:solidFill>
              <a:srgbClr val="C7C7C7"/>
            </a:solidFill>
            <a:ln w="9525">
              <a:noFill/>
              <a:miter lim="800000"/>
              <a:headEnd/>
              <a:tailEnd/>
            </a:ln>
          </p:spPr>
          <p:txBody>
            <a:bodyPr/>
            <a:lstStyle/>
            <a:p>
              <a:pPr>
                <a:defRPr/>
              </a:pPr>
              <a:endParaRPr lang="nl-NL"/>
            </a:p>
          </p:txBody>
        </p:sp>
        <p:sp>
          <p:nvSpPr>
            <p:cNvPr id="34" name="Rectangle 32"/>
            <p:cNvSpPr>
              <a:spLocks noChangeArrowheads="1"/>
            </p:cNvSpPr>
            <p:nvPr userDrawn="1"/>
          </p:nvSpPr>
          <p:spPr bwMode="auto">
            <a:xfrm>
              <a:off x="2417" y="4232"/>
              <a:ext cx="43" cy="44"/>
            </a:xfrm>
            <a:prstGeom prst="rect">
              <a:avLst/>
            </a:prstGeom>
            <a:solidFill>
              <a:srgbClr val="C7C7C7"/>
            </a:solidFill>
            <a:ln w="9525">
              <a:noFill/>
              <a:miter lim="800000"/>
              <a:headEnd/>
              <a:tailEnd/>
            </a:ln>
          </p:spPr>
          <p:txBody>
            <a:bodyPr/>
            <a:lstStyle/>
            <a:p>
              <a:pPr>
                <a:defRPr/>
              </a:pPr>
              <a:endParaRPr lang="nl-NL"/>
            </a:p>
          </p:txBody>
        </p:sp>
        <p:sp>
          <p:nvSpPr>
            <p:cNvPr id="35" name="Rectangle 33"/>
            <p:cNvSpPr>
              <a:spLocks noChangeArrowheads="1"/>
            </p:cNvSpPr>
            <p:nvPr userDrawn="1"/>
          </p:nvSpPr>
          <p:spPr bwMode="auto">
            <a:xfrm>
              <a:off x="2503" y="4232"/>
              <a:ext cx="44" cy="44"/>
            </a:xfrm>
            <a:prstGeom prst="rect">
              <a:avLst/>
            </a:prstGeom>
            <a:solidFill>
              <a:srgbClr val="C7C7C7"/>
            </a:solidFill>
            <a:ln w="9525">
              <a:noFill/>
              <a:miter lim="800000"/>
              <a:headEnd/>
              <a:tailEnd/>
            </a:ln>
          </p:spPr>
          <p:txBody>
            <a:bodyPr/>
            <a:lstStyle/>
            <a:p>
              <a:pPr>
                <a:defRPr/>
              </a:pPr>
              <a:endParaRPr lang="nl-NL"/>
            </a:p>
          </p:txBody>
        </p:sp>
        <p:sp>
          <p:nvSpPr>
            <p:cNvPr id="36" name="Rectangle 34"/>
            <p:cNvSpPr>
              <a:spLocks noChangeArrowheads="1"/>
            </p:cNvSpPr>
            <p:nvPr userDrawn="1"/>
          </p:nvSpPr>
          <p:spPr bwMode="auto">
            <a:xfrm>
              <a:off x="2590" y="4232"/>
              <a:ext cx="43" cy="44"/>
            </a:xfrm>
            <a:prstGeom prst="rect">
              <a:avLst/>
            </a:prstGeom>
            <a:solidFill>
              <a:srgbClr val="C7C7C7"/>
            </a:solidFill>
            <a:ln w="9525">
              <a:noFill/>
              <a:miter lim="800000"/>
              <a:headEnd/>
              <a:tailEnd/>
            </a:ln>
          </p:spPr>
          <p:txBody>
            <a:bodyPr/>
            <a:lstStyle/>
            <a:p>
              <a:pPr>
                <a:defRPr/>
              </a:pPr>
              <a:endParaRPr lang="nl-NL"/>
            </a:p>
          </p:txBody>
        </p:sp>
        <p:sp>
          <p:nvSpPr>
            <p:cNvPr id="37" name="Rectangle 35"/>
            <p:cNvSpPr>
              <a:spLocks noChangeArrowheads="1"/>
            </p:cNvSpPr>
            <p:nvPr userDrawn="1"/>
          </p:nvSpPr>
          <p:spPr bwMode="auto">
            <a:xfrm>
              <a:off x="2676" y="4232"/>
              <a:ext cx="43" cy="44"/>
            </a:xfrm>
            <a:prstGeom prst="rect">
              <a:avLst/>
            </a:prstGeom>
            <a:solidFill>
              <a:srgbClr val="C7C7C7"/>
            </a:solidFill>
            <a:ln w="9525">
              <a:noFill/>
              <a:miter lim="800000"/>
              <a:headEnd/>
              <a:tailEnd/>
            </a:ln>
          </p:spPr>
          <p:txBody>
            <a:bodyPr/>
            <a:lstStyle/>
            <a:p>
              <a:pPr>
                <a:defRPr/>
              </a:pPr>
              <a:endParaRPr lang="nl-NL"/>
            </a:p>
          </p:txBody>
        </p:sp>
        <p:sp>
          <p:nvSpPr>
            <p:cNvPr id="38" name="Rectangle 36"/>
            <p:cNvSpPr>
              <a:spLocks noChangeArrowheads="1"/>
            </p:cNvSpPr>
            <p:nvPr userDrawn="1"/>
          </p:nvSpPr>
          <p:spPr bwMode="auto">
            <a:xfrm>
              <a:off x="2762" y="4232"/>
              <a:ext cx="43" cy="44"/>
            </a:xfrm>
            <a:prstGeom prst="rect">
              <a:avLst/>
            </a:prstGeom>
            <a:solidFill>
              <a:srgbClr val="C7C7C7"/>
            </a:solidFill>
            <a:ln w="9525">
              <a:noFill/>
              <a:miter lim="800000"/>
              <a:headEnd/>
              <a:tailEnd/>
            </a:ln>
          </p:spPr>
          <p:txBody>
            <a:bodyPr/>
            <a:lstStyle/>
            <a:p>
              <a:pPr>
                <a:defRPr/>
              </a:pPr>
              <a:endParaRPr lang="nl-NL"/>
            </a:p>
          </p:txBody>
        </p:sp>
        <p:sp>
          <p:nvSpPr>
            <p:cNvPr id="39" name="Rectangle 37"/>
            <p:cNvSpPr>
              <a:spLocks noChangeArrowheads="1"/>
            </p:cNvSpPr>
            <p:nvPr userDrawn="1"/>
          </p:nvSpPr>
          <p:spPr bwMode="auto">
            <a:xfrm>
              <a:off x="2848" y="4232"/>
              <a:ext cx="44" cy="44"/>
            </a:xfrm>
            <a:prstGeom prst="rect">
              <a:avLst/>
            </a:prstGeom>
            <a:solidFill>
              <a:srgbClr val="C7C7C7"/>
            </a:solidFill>
            <a:ln w="9525">
              <a:noFill/>
              <a:miter lim="800000"/>
              <a:headEnd/>
              <a:tailEnd/>
            </a:ln>
          </p:spPr>
          <p:txBody>
            <a:bodyPr/>
            <a:lstStyle/>
            <a:p>
              <a:pPr>
                <a:defRPr/>
              </a:pPr>
              <a:endParaRPr lang="nl-NL"/>
            </a:p>
          </p:txBody>
        </p:sp>
        <p:sp>
          <p:nvSpPr>
            <p:cNvPr id="40" name="Rectangle 38"/>
            <p:cNvSpPr>
              <a:spLocks noChangeArrowheads="1"/>
            </p:cNvSpPr>
            <p:nvPr userDrawn="1"/>
          </p:nvSpPr>
          <p:spPr bwMode="auto">
            <a:xfrm>
              <a:off x="2935" y="4232"/>
              <a:ext cx="43" cy="44"/>
            </a:xfrm>
            <a:prstGeom prst="rect">
              <a:avLst/>
            </a:prstGeom>
            <a:solidFill>
              <a:srgbClr val="C7C7C7"/>
            </a:solidFill>
            <a:ln w="9525">
              <a:noFill/>
              <a:miter lim="800000"/>
              <a:headEnd/>
              <a:tailEnd/>
            </a:ln>
          </p:spPr>
          <p:txBody>
            <a:bodyPr/>
            <a:lstStyle/>
            <a:p>
              <a:pPr>
                <a:defRPr/>
              </a:pPr>
              <a:endParaRPr lang="nl-NL"/>
            </a:p>
          </p:txBody>
        </p:sp>
        <p:sp>
          <p:nvSpPr>
            <p:cNvPr id="41" name="Rectangle 39"/>
            <p:cNvSpPr>
              <a:spLocks noChangeArrowheads="1"/>
            </p:cNvSpPr>
            <p:nvPr userDrawn="1"/>
          </p:nvSpPr>
          <p:spPr bwMode="auto">
            <a:xfrm>
              <a:off x="3021" y="4232"/>
              <a:ext cx="43" cy="44"/>
            </a:xfrm>
            <a:prstGeom prst="rect">
              <a:avLst/>
            </a:prstGeom>
            <a:solidFill>
              <a:srgbClr val="C7C7C7"/>
            </a:solidFill>
            <a:ln w="9525">
              <a:noFill/>
              <a:miter lim="800000"/>
              <a:headEnd/>
              <a:tailEnd/>
            </a:ln>
          </p:spPr>
          <p:txBody>
            <a:bodyPr/>
            <a:lstStyle/>
            <a:p>
              <a:pPr>
                <a:defRPr/>
              </a:pPr>
              <a:endParaRPr lang="nl-NL"/>
            </a:p>
          </p:txBody>
        </p:sp>
        <p:sp>
          <p:nvSpPr>
            <p:cNvPr id="42" name="Rectangle 40"/>
            <p:cNvSpPr>
              <a:spLocks noChangeArrowheads="1"/>
            </p:cNvSpPr>
            <p:nvPr userDrawn="1"/>
          </p:nvSpPr>
          <p:spPr bwMode="auto">
            <a:xfrm>
              <a:off x="3107" y="4232"/>
              <a:ext cx="43" cy="44"/>
            </a:xfrm>
            <a:prstGeom prst="rect">
              <a:avLst/>
            </a:prstGeom>
            <a:solidFill>
              <a:srgbClr val="C7C7C7"/>
            </a:solidFill>
            <a:ln w="9525">
              <a:noFill/>
              <a:miter lim="800000"/>
              <a:headEnd/>
              <a:tailEnd/>
            </a:ln>
          </p:spPr>
          <p:txBody>
            <a:bodyPr/>
            <a:lstStyle/>
            <a:p>
              <a:pPr>
                <a:defRPr/>
              </a:pPr>
              <a:endParaRPr lang="nl-NL"/>
            </a:p>
          </p:txBody>
        </p:sp>
        <p:sp>
          <p:nvSpPr>
            <p:cNvPr id="43" name="Rectangle 41"/>
            <p:cNvSpPr>
              <a:spLocks noChangeArrowheads="1"/>
            </p:cNvSpPr>
            <p:nvPr userDrawn="1"/>
          </p:nvSpPr>
          <p:spPr bwMode="auto">
            <a:xfrm>
              <a:off x="3194" y="4232"/>
              <a:ext cx="43" cy="44"/>
            </a:xfrm>
            <a:prstGeom prst="rect">
              <a:avLst/>
            </a:prstGeom>
            <a:solidFill>
              <a:srgbClr val="C7C7C7"/>
            </a:solidFill>
            <a:ln w="9525">
              <a:noFill/>
              <a:miter lim="800000"/>
              <a:headEnd/>
              <a:tailEnd/>
            </a:ln>
          </p:spPr>
          <p:txBody>
            <a:bodyPr/>
            <a:lstStyle/>
            <a:p>
              <a:pPr>
                <a:defRPr/>
              </a:pPr>
              <a:endParaRPr lang="nl-NL"/>
            </a:p>
          </p:txBody>
        </p:sp>
        <p:sp>
          <p:nvSpPr>
            <p:cNvPr id="44" name="Rectangle 42"/>
            <p:cNvSpPr>
              <a:spLocks noChangeArrowheads="1"/>
            </p:cNvSpPr>
            <p:nvPr userDrawn="1"/>
          </p:nvSpPr>
          <p:spPr bwMode="auto">
            <a:xfrm>
              <a:off x="3280" y="4232"/>
              <a:ext cx="43" cy="44"/>
            </a:xfrm>
            <a:prstGeom prst="rect">
              <a:avLst/>
            </a:prstGeom>
            <a:solidFill>
              <a:srgbClr val="C7C7C7"/>
            </a:solidFill>
            <a:ln w="9525">
              <a:noFill/>
              <a:miter lim="800000"/>
              <a:headEnd/>
              <a:tailEnd/>
            </a:ln>
          </p:spPr>
          <p:txBody>
            <a:bodyPr/>
            <a:lstStyle/>
            <a:p>
              <a:pPr>
                <a:defRPr/>
              </a:pPr>
              <a:endParaRPr lang="nl-NL"/>
            </a:p>
          </p:txBody>
        </p:sp>
        <p:sp>
          <p:nvSpPr>
            <p:cNvPr id="45" name="Rectangle 43"/>
            <p:cNvSpPr>
              <a:spLocks noChangeArrowheads="1"/>
            </p:cNvSpPr>
            <p:nvPr userDrawn="1"/>
          </p:nvSpPr>
          <p:spPr bwMode="auto">
            <a:xfrm>
              <a:off x="3366" y="4232"/>
              <a:ext cx="43" cy="44"/>
            </a:xfrm>
            <a:prstGeom prst="rect">
              <a:avLst/>
            </a:prstGeom>
            <a:solidFill>
              <a:srgbClr val="C7C7C7"/>
            </a:solidFill>
            <a:ln w="9525">
              <a:noFill/>
              <a:miter lim="800000"/>
              <a:headEnd/>
              <a:tailEnd/>
            </a:ln>
          </p:spPr>
          <p:txBody>
            <a:bodyPr/>
            <a:lstStyle/>
            <a:p>
              <a:pPr>
                <a:defRPr/>
              </a:pPr>
              <a:endParaRPr lang="nl-NL"/>
            </a:p>
          </p:txBody>
        </p:sp>
        <p:sp>
          <p:nvSpPr>
            <p:cNvPr id="46" name="Rectangle 44"/>
            <p:cNvSpPr>
              <a:spLocks noChangeArrowheads="1"/>
            </p:cNvSpPr>
            <p:nvPr userDrawn="1"/>
          </p:nvSpPr>
          <p:spPr bwMode="auto">
            <a:xfrm>
              <a:off x="3452" y="4232"/>
              <a:ext cx="43" cy="44"/>
            </a:xfrm>
            <a:prstGeom prst="rect">
              <a:avLst/>
            </a:prstGeom>
            <a:solidFill>
              <a:srgbClr val="C7C7C7"/>
            </a:solidFill>
            <a:ln w="9525">
              <a:noFill/>
              <a:miter lim="800000"/>
              <a:headEnd/>
              <a:tailEnd/>
            </a:ln>
          </p:spPr>
          <p:txBody>
            <a:bodyPr/>
            <a:lstStyle/>
            <a:p>
              <a:pPr>
                <a:defRPr/>
              </a:pPr>
              <a:endParaRPr lang="nl-NL"/>
            </a:p>
          </p:txBody>
        </p:sp>
        <p:sp>
          <p:nvSpPr>
            <p:cNvPr id="47" name="Rectangle 45"/>
            <p:cNvSpPr>
              <a:spLocks noChangeArrowheads="1"/>
            </p:cNvSpPr>
            <p:nvPr userDrawn="1"/>
          </p:nvSpPr>
          <p:spPr bwMode="auto">
            <a:xfrm>
              <a:off x="3539" y="4232"/>
              <a:ext cx="43" cy="44"/>
            </a:xfrm>
            <a:prstGeom prst="rect">
              <a:avLst/>
            </a:prstGeom>
            <a:solidFill>
              <a:srgbClr val="C7C7C7"/>
            </a:solidFill>
            <a:ln w="9525">
              <a:noFill/>
              <a:miter lim="800000"/>
              <a:headEnd/>
              <a:tailEnd/>
            </a:ln>
          </p:spPr>
          <p:txBody>
            <a:bodyPr/>
            <a:lstStyle/>
            <a:p>
              <a:pPr>
                <a:defRPr/>
              </a:pPr>
              <a:endParaRPr lang="nl-NL"/>
            </a:p>
          </p:txBody>
        </p:sp>
        <p:sp>
          <p:nvSpPr>
            <p:cNvPr id="48" name="Rectangle 46"/>
            <p:cNvSpPr>
              <a:spLocks noChangeArrowheads="1"/>
            </p:cNvSpPr>
            <p:nvPr userDrawn="1"/>
          </p:nvSpPr>
          <p:spPr bwMode="auto">
            <a:xfrm>
              <a:off x="3625" y="4232"/>
              <a:ext cx="43" cy="44"/>
            </a:xfrm>
            <a:prstGeom prst="rect">
              <a:avLst/>
            </a:prstGeom>
            <a:solidFill>
              <a:srgbClr val="C7C7C7"/>
            </a:solidFill>
            <a:ln w="9525">
              <a:noFill/>
              <a:miter lim="800000"/>
              <a:headEnd/>
              <a:tailEnd/>
            </a:ln>
          </p:spPr>
          <p:txBody>
            <a:bodyPr/>
            <a:lstStyle/>
            <a:p>
              <a:pPr>
                <a:defRPr/>
              </a:pPr>
              <a:endParaRPr lang="nl-NL"/>
            </a:p>
          </p:txBody>
        </p:sp>
        <p:sp>
          <p:nvSpPr>
            <p:cNvPr id="49" name="Rectangle 47"/>
            <p:cNvSpPr>
              <a:spLocks noChangeArrowheads="1"/>
            </p:cNvSpPr>
            <p:nvPr userDrawn="1"/>
          </p:nvSpPr>
          <p:spPr bwMode="auto">
            <a:xfrm>
              <a:off x="3711" y="4232"/>
              <a:ext cx="43" cy="44"/>
            </a:xfrm>
            <a:prstGeom prst="rect">
              <a:avLst/>
            </a:prstGeom>
            <a:solidFill>
              <a:srgbClr val="C7C7C7"/>
            </a:solidFill>
            <a:ln w="9525">
              <a:noFill/>
              <a:miter lim="800000"/>
              <a:headEnd/>
              <a:tailEnd/>
            </a:ln>
          </p:spPr>
          <p:txBody>
            <a:bodyPr/>
            <a:lstStyle/>
            <a:p>
              <a:pPr>
                <a:defRPr/>
              </a:pPr>
              <a:endParaRPr lang="nl-NL"/>
            </a:p>
          </p:txBody>
        </p:sp>
        <p:sp>
          <p:nvSpPr>
            <p:cNvPr id="50" name="Rectangle 48"/>
            <p:cNvSpPr>
              <a:spLocks noChangeArrowheads="1"/>
            </p:cNvSpPr>
            <p:nvPr userDrawn="1"/>
          </p:nvSpPr>
          <p:spPr bwMode="auto">
            <a:xfrm>
              <a:off x="3797" y="4232"/>
              <a:ext cx="43" cy="44"/>
            </a:xfrm>
            <a:prstGeom prst="rect">
              <a:avLst/>
            </a:prstGeom>
            <a:solidFill>
              <a:srgbClr val="C7C7C7"/>
            </a:solidFill>
            <a:ln w="9525">
              <a:noFill/>
              <a:miter lim="800000"/>
              <a:headEnd/>
              <a:tailEnd/>
            </a:ln>
          </p:spPr>
          <p:txBody>
            <a:bodyPr/>
            <a:lstStyle/>
            <a:p>
              <a:pPr>
                <a:defRPr/>
              </a:pPr>
              <a:endParaRPr lang="nl-NL"/>
            </a:p>
          </p:txBody>
        </p:sp>
        <p:sp>
          <p:nvSpPr>
            <p:cNvPr id="51" name="Rectangle 49"/>
            <p:cNvSpPr>
              <a:spLocks noChangeArrowheads="1"/>
            </p:cNvSpPr>
            <p:nvPr userDrawn="1"/>
          </p:nvSpPr>
          <p:spPr bwMode="auto">
            <a:xfrm>
              <a:off x="3884" y="4232"/>
              <a:ext cx="43" cy="44"/>
            </a:xfrm>
            <a:prstGeom prst="rect">
              <a:avLst/>
            </a:prstGeom>
            <a:solidFill>
              <a:srgbClr val="C7C7C7"/>
            </a:solidFill>
            <a:ln w="9525">
              <a:noFill/>
              <a:miter lim="800000"/>
              <a:headEnd/>
              <a:tailEnd/>
            </a:ln>
          </p:spPr>
          <p:txBody>
            <a:bodyPr/>
            <a:lstStyle/>
            <a:p>
              <a:pPr>
                <a:defRPr/>
              </a:pPr>
              <a:endParaRPr lang="nl-NL"/>
            </a:p>
          </p:txBody>
        </p:sp>
        <p:sp>
          <p:nvSpPr>
            <p:cNvPr id="52" name="Rectangle 50"/>
            <p:cNvSpPr>
              <a:spLocks noChangeArrowheads="1"/>
            </p:cNvSpPr>
            <p:nvPr userDrawn="1"/>
          </p:nvSpPr>
          <p:spPr bwMode="auto">
            <a:xfrm>
              <a:off x="3970" y="4232"/>
              <a:ext cx="43" cy="44"/>
            </a:xfrm>
            <a:prstGeom prst="rect">
              <a:avLst/>
            </a:prstGeom>
            <a:solidFill>
              <a:srgbClr val="C7C7C7"/>
            </a:solidFill>
            <a:ln w="9525">
              <a:noFill/>
              <a:miter lim="800000"/>
              <a:headEnd/>
              <a:tailEnd/>
            </a:ln>
          </p:spPr>
          <p:txBody>
            <a:bodyPr/>
            <a:lstStyle/>
            <a:p>
              <a:pPr>
                <a:defRPr/>
              </a:pPr>
              <a:endParaRPr lang="nl-NL"/>
            </a:p>
          </p:txBody>
        </p:sp>
        <p:sp>
          <p:nvSpPr>
            <p:cNvPr id="53" name="Rectangle 51"/>
            <p:cNvSpPr>
              <a:spLocks noChangeArrowheads="1"/>
            </p:cNvSpPr>
            <p:nvPr userDrawn="1"/>
          </p:nvSpPr>
          <p:spPr bwMode="auto">
            <a:xfrm>
              <a:off x="4056" y="4232"/>
              <a:ext cx="43" cy="44"/>
            </a:xfrm>
            <a:prstGeom prst="rect">
              <a:avLst/>
            </a:prstGeom>
            <a:solidFill>
              <a:srgbClr val="C7C7C7"/>
            </a:solidFill>
            <a:ln w="9525">
              <a:noFill/>
              <a:miter lim="800000"/>
              <a:headEnd/>
              <a:tailEnd/>
            </a:ln>
          </p:spPr>
          <p:txBody>
            <a:bodyPr/>
            <a:lstStyle/>
            <a:p>
              <a:pPr>
                <a:defRPr/>
              </a:pPr>
              <a:endParaRPr lang="nl-NL"/>
            </a:p>
          </p:txBody>
        </p:sp>
        <p:sp>
          <p:nvSpPr>
            <p:cNvPr id="54" name="Rectangle 52"/>
            <p:cNvSpPr>
              <a:spLocks noChangeArrowheads="1"/>
            </p:cNvSpPr>
            <p:nvPr userDrawn="1"/>
          </p:nvSpPr>
          <p:spPr bwMode="auto">
            <a:xfrm>
              <a:off x="4142" y="4232"/>
              <a:ext cx="44" cy="44"/>
            </a:xfrm>
            <a:prstGeom prst="rect">
              <a:avLst/>
            </a:prstGeom>
            <a:solidFill>
              <a:srgbClr val="C7C7C7"/>
            </a:solidFill>
            <a:ln w="9525">
              <a:noFill/>
              <a:miter lim="800000"/>
              <a:headEnd/>
              <a:tailEnd/>
            </a:ln>
          </p:spPr>
          <p:txBody>
            <a:bodyPr/>
            <a:lstStyle/>
            <a:p>
              <a:pPr>
                <a:defRPr/>
              </a:pPr>
              <a:endParaRPr lang="nl-NL"/>
            </a:p>
          </p:txBody>
        </p:sp>
        <p:sp>
          <p:nvSpPr>
            <p:cNvPr id="55" name="Rectangle 53"/>
            <p:cNvSpPr>
              <a:spLocks noChangeArrowheads="1"/>
            </p:cNvSpPr>
            <p:nvPr userDrawn="1"/>
          </p:nvSpPr>
          <p:spPr bwMode="auto">
            <a:xfrm>
              <a:off x="4229" y="4232"/>
              <a:ext cx="43" cy="44"/>
            </a:xfrm>
            <a:prstGeom prst="rect">
              <a:avLst/>
            </a:prstGeom>
            <a:solidFill>
              <a:srgbClr val="C7C7C7"/>
            </a:solidFill>
            <a:ln w="9525">
              <a:noFill/>
              <a:miter lim="800000"/>
              <a:headEnd/>
              <a:tailEnd/>
            </a:ln>
          </p:spPr>
          <p:txBody>
            <a:bodyPr/>
            <a:lstStyle/>
            <a:p>
              <a:pPr>
                <a:defRPr/>
              </a:pPr>
              <a:endParaRPr lang="nl-NL"/>
            </a:p>
          </p:txBody>
        </p:sp>
        <p:sp>
          <p:nvSpPr>
            <p:cNvPr id="56" name="Rectangle 54"/>
            <p:cNvSpPr>
              <a:spLocks noChangeArrowheads="1"/>
            </p:cNvSpPr>
            <p:nvPr userDrawn="1"/>
          </p:nvSpPr>
          <p:spPr bwMode="auto">
            <a:xfrm>
              <a:off x="4315" y="4232"/>
              <a:ext cx="43" cy="44"/>
            </a:xfrm>
            <a:prstGeom prst="rect">
              <a:avLst/>
            </a:prstGeom>
            <a:solidFill>
              <a:srgbClr val="C7C7C7"/>
            </a:solidFill>
            <a:ln w="9525">
              <a:noFill/>
              <a:miter lim="800000"/>
              <a:headEnd/>
              <a:tailEnd/>
            </a:ln>
          </p:spPr>
          <p:txBody>
            <a:bodyPr/>
            <a:lstStyle/>
            <a:p>
              <a:pPr>
                <a:defRPr/>
              </a:pPr>
              <a:endParaRPr lang="nl-NL"/>
            </a:p>
          </p:txBody>
        </p:sp>
        <p:sp>
          <p:nvSpPr>
            <p:cNvPr id="57" name="Rectangle 55"/>
            <p:cNvSpPr>
              <a:spLocks noChangeArrowheads="1"/>
            </p:cNvSpPr>
            <p:nvPr userDrawn="1"/>
          </p:nvSpPr>
          <p:spPr bwMode="auto">
            <a:xfrm>
              <a:off x="4401" y="4232"/>
              <a:ext cx="43" cy="44"/>
            </a:xfrm>
            <a:prstGeom prst="rect">
              <a:avLst/>
            </a:prstGeom>
            <a:solidFill>
              <a:srgbClr val="C7C7C7"/>
            </a:solidFill>
            <a:ln w="9525">
              <a:noFill/>
              <a:miter lim="800000"/>
              <a:headEnd/>
              <a:tailEnd/>
            </a:ln>
          </p:spPr>
          <p:txBody>
            <a:bodyPr/>
            <a:lstStyle/>
            <a:p>
              <a:pPr>
                <a:defRPr/>
              </a:pPr>
              <a:endParaRPr lang="nl-NL"/>
            </a:p>
          </p:txBody>
        </p:sp>
        <p:sp>
          <p:nvSpPr>
            <p:cNvPr id="58" name="Rectangle 56"/>
            <p:cNvSpPr>
              <a:spLocks noChangeArrowheads="1"/>
            </p:cNvSpPr>
            <p:nvPr userDrawn="1"/>
          </p:nvSpPr>
          <p:spPr bwMode="auto">
            <a:xfrm>
              <a:off x="4487" y="4232"/>
              <a:ext cx="44" cy="44"/>
            </a:xfrm>
            <a:prstGeom prst="rect">
              <a:avLst/>
            </a:prstGeom>
            <a:solidFill>
              <a:srgbClr val="C7C7C7"/>
            </a:solidFill>
            <a:ln w="9525">
              <a:noFill/>
              <a:miter lim="800000"/>
              <a:headEnd/>
              <a:tailEnd/>
            </a:ln>
          </p:spPr>
          <p:txBody>
            <a:bodyPr/>
            <a:lstStyle/>
            <a:p>
              <a:pPr>
                <a:defRPr/>
              </a:pPr>
              <a:endParaRPr lang="nl-NL"/>
            </a:p>
          </p:txBody>
        </p:sp>
        <p:sp>
          <p:nvSpPr>
            <p:cNvPr id="59" name="Rectangle 57"/>
            <p:cNvSpPr>
              <a:spLocks noChangeArrowheads="1"/>
            </p:cNvSpPr>
            <p:nvPr userDrawn="1"/>
          </p:nvSpPr>
          <p:spPr bwMode="auto">
            <a:xfrm>
              <a:off x="4574" y="4232"/>
              <a:ext cx="43" cy="44"/>
            </a:xfrm>
            <a:prstGeom prst="rect">
              <a:avLst/>
            </a:prstGeom>
            <a:solidFill>
              <a:srgbClr val="C7C7C7"/>
            </a:solidFill>
            <a:ln w="9525">
              <a:noFill/>
              <a:miter lim="800000"/>
              <a:headEnd/>
              <a:tailEnd/>
            </a:ln>
          </p:spPr>
          <p:txBody>
            <a:bodyPr/>
            <a:lstStyle/>
            <a:p>
              <a:pPr>
                <a:defRPr/>
              </a:pPr>
              <a:endParaRPr lang="nl-NL"/>
            </a:p>
          </p:txBody>
        </p:sp>
        <p:sp>
          <p:nvSpPr>
            <p:cNvPr id="60" name="Rectangle 58"/>
            <p:cNvSpPr>
              <a:spLocks noChangeArrowheads="1"/>
            </p:cNvSpPr>
            <p:nvPr userDrawn="1"/>
          </p:nvSpPr>
          <p:spPr bwMode="auto">
            <a:xfrm>
              <a:off x="4660" y="4232"/>
              <a:ext cx="43" cy="44"/>
            </a:xfrm>
            <a:prstGeom prst="rect">
              <a:avLst/>
            </a:prstGeom>
            <a:solidFill>
              <a:srgbClr val="C7C7C7"/>
            </a:solidFill>
            <a:ln w="9525">
              <a:noFill/>
              <a:miter lim="800000"/>
              <a:headEnd/>
              <a:tailEnd/>
            </a:ln>
          </p:spPr>
          <p:txBody>
            <a:bodyPr/>
            <a:lstStyle/>
            <a:p>
              <a:pPr>
                <a:defRPr/>
              </a:pPr>
              <a:endParaRPr lang="nl-NL"/>
            </a:p>
          </p:txBody>
        </p:sp>
        <p:sp>
          <p:nvSpPr>
            <p:cNvPr id="61" name="Rectangle 59"/>
            <p:cNvSpPr>
              <a:spLocks noChangeArrowheads="1"/>
            </p:cNvSpPr>
            <p:nvPr userDrawn="1"/>
          </p:nvSpPr>
          <p:spPr bwMode="auto">
            <a:xfrm>
              <a:off x="4746" y="4232"/>
              <a:ext cx="43" cy="44"/>
            </a:xfrm>
            <a:prstGeom prst="rect">
              <a:avLst/>
            </a:prstGeom>
            <a:solidFill>
              <a:srgbClr val="C7C7C7"/>
            </a:solidFill>
            <a:ln w="9525">
              <a:noFill/>
              <a:miter lim="800000"/>
              <a:headEnd/>
              <a:tailEnd/>
            </a:ln>
          </p:spPr>
          <p:txBody>
            <a:bodyPr/>
            <a:lstStyle/>
            <a:p>
              <a:pPr>
                <a:defRPr/>
              </a:pPr>
              <a:endParaRPr lang="nl-NL"/>
            </a:p>
          </p:txBody>
        </p:sp>
        <p:sp>
          <p:nvSpPr>
            <p:cNvPr id="62" name="Rectangle 60"/>
            <p:cNvSpPr>
              <a:spLocks noChangeArrowheads="1"/>
            </p:cNvSpPr>
            <p:nvPr userDrawn="1"/>
          </p:nvSpPr>
          <p:spPr bwMode="auto">
            <a:xfrm>
              <a:off x="4832" y="4232"/>
              <a:ext cx="44" cy="44"/>
            </a:xfrm>
            <a:prstGeom prst="rect">
              <a:avLst/>
            </a:prstGeom>
            <a:solidFill>
              <a:srgbClr val="C7C7C7"/>
            </a:solidFill>
            <a:ln w="9525">
              <a:noFill/>
              <a:miter lim="800000"/>
              <a:headEnd/>
              <a:tailEnd/>
            </a:ln>
          </p:spPr>
          <p:txBody>
            <a:bodyPr/>
            <a:lstStyle/>
            <a:p>
              <a:pPr>
                <a:defRPr/>
              </a:pPr>
              <a:endParaRPr lang="nl-NL"/>
            </a:p>
          </p:txBody>
        </p:sp>
        <p:sp>
          <p:nvSpPr>
            <p:cNvPr id="63" name="Rectangle 61"/>
            <p:cNvSpPr>
              <a:spLocks noChangeArrowheads="1"/>
            </p:cNvSpPr>
            <p:nvPr userDrawn="1"/>
          </p:nvSpPr>
          <p:spPr bwMode="auto">
            <a:xfrm>
              <a:off x="4919" y="4232"/>
              <a:ext cx="43" cy="44"/>
            </a:xfrm>
            <a:prstGeom prst="rect">
              <a:avLst/>
            </a:prstGeom>
            <a:solidFill>
              <a:srgbClr val="C7C7C7"/>
            </a:solidFill>
            <a:ln w="9525">
              <a:noFill/>
              <a:miter lim="800000"/>
              <a:headEnd/>
              <a:tailEnd/>
            </a:ln>
          </p:spPr>
          <p:txBody>
            <a:bodyPr/>
            <a:lstStyle/>
            <a:p>
              <a:pPr>
                <a:defRPr/>
              </a:pPr>
              <a:endParaRPr lang="nl-NL"/>
            </a:p>
          </p:txBody>
        </p:sp>
        <p:sp>
          <p:nvSpPr>
            <p:cNvPr id="64" name="Rectangle 62"/>
            <p:cNvSpPr>
              <a:spLocks noChangeArrowheads="1"/>
            </p:cNvSpPr>
            <p:nvPr userDrawn="1"/>
          </p:nvSpPr>
          <p:spPr bwMode="auto">
            <a:xfrm>
              <a:off x="5005" y="4232"/>
              <a:ext cx="43" cy="44"/>
            </a:xfrm>
            <a:prstGeom prst="rect">
              <a:avLst/>
            </a:prstGeom>
            <a:solidFill>
              <a:srgbClr val="C7C7C7"/>
            </a:solidFill>
            <a:ln w="9525">
              <a:noFill/>
              <a:miter lim="800000"/>
              <a:headEnd/>
              <a:tailEnd/>
            </a:ln>
          </p:spPr>
          <p:txBody>
            <a:bodyPr/>
            <a:lstStyle/>
            <a:p>
              <a:pPr>
                <a:defRPr/>
              </a:pPr>
              <a:endParaRPr lang="nl-NL"/>
            </a:p>
          </p:txBody>
        </p:sp>
        <p:sp>
          <p:nvSpPr>
            <p:cNvPr id="65" name="Rectangle 63"/>
            <p:cNvSpPr>
              <a:spLocks noChangeArrowheads="1"/>
            </p:cNvSpPr>
            <p:nvPr userDrawn="1"/>
          </p:nvSpPr>
          <p:spPr bwMode="auto">
            <a:xfrm>
              <a:off x="5091" y="4232"/>
              <a:ext cx="43" cy="44"/>
            </a:xfrm>
            <a:prstGeom prst="rect">
              <a:avLst/>
            </a:prstGeom>
            <a:solidFill>
              <a:srgbClr val="C7C7C7"/>
            </a:solidFill>
            <a:ln w="9525">
              <a:noFill/>
              <a:miter lim="800000"/>
              <a:headEnd/>
              <a:tailEnd/>
            </a:ln>
          </p:spPr>
          <p:txBody>
            <a:bodyPr/>
            <a:lstStyle/>
            <a:p>
              <a:pPr>
                <a:defRPr/>
              </a:pPr>
              <a:endParaRPr lang="nl-NL"/>
            </a:p>
          </p:txBody>
        </p:sp>
        <p:sp>
          <p:nvSpPr>
            <p:cNvPr id="66" name="Rectangle 64"/>
            <p:cNvSpPr>
              <a:spLocks noChangeArrowheads="1"/>
            </p:cNvSpPr>
            <p:nvPr userDrawn="1"/>
          </p:nvSpPr>
          <p:spPr bwMode="auto">
            <a:xfrm>
              <a:off x="5178" y="4232"/>
              <a:ext cx="43" cy="44"/>
            </a:xfrm>
            <a:prstGeom prst="rect">
              <a:avLst/>
            </a:prstGeom>
            <a:solidFill>
              <a:srgbClr val="C7C7C7"/>
            </a:solidFill>
            <a:ln w="9525">
              <a:noFill/>
              <a:miter lim="800000"/>
              <a:headEnd/>
              <a:tailEnd/>
            </a:ln>
          </p:spPr>
          <p:txBody>
            <a:bodyPr/>
            <a:lstStyle/>
            <a:p>
              <a:pPr>
                <a:defRPr/>
              </a:pPr>
              <a:endParaRPr lang="nl-NL"/>
            </a:p>
          </p:txBody>
        </p:sp>
        <p:sp>
          <p:nvSpPr>
            <p:cNvPr id="67" name="Rectangle 65"/>
            <p:cNvSpPr>
              <a:spLocks noChangeArrowheads="1"/>
            </p:cNvSpPr>
            <p:nvPr userDrawn="1"/>
          </p:nvSpPr>
          <p:spPr bwMode="auto">
            <a:xfrm>
              <a:off x="5264" y="4232"/>
              <a:ext cx="43" cy="44"/>
            </a:xfrm>
            <a:prstGeom prst="rect">
              <a:avLst/>
            </a:prstGeom>
            <a:solidFill>
              <a:srgbClr val="C7C7C7"/>
            </a:solidFill>
            <a:ln w="9525">
              <a:noFill/>
              <a:miter lim="800000"/>
              <a:headEnd/>
              <a:tailEnd/>
            </a:ln>
          </p:spPr>
          <p:txBody>
            <a:bodyPr/>
            <a:lstStyle/>
            <a:p>
              <a:pPr>
                <a:defRPr/>
              </a:pPr>
              <a:endParaRPr lang="nl-NL"/>
            </a:p>
          </p:txBody>
        </p:sp>
        <p:sp>
          <p:nvSpPr>
            <p:cNvPr id="68" name="Rectangle 66"/>
            <p:cNvSpPr>
              <a:spLocks noChangeArrowheads="1"/>
            </p:cNvSpPr>
            <p:nvPr userDrawn="1"/>
          </p:nvSpPr>
          <p:spPr bwMode="auto">
            <a:xfrm>
              <a:off x="5350" y="4232"/>
              <a:ext cx="43" cy="44"/>
            </a:xfrm>
            <a:prstGeom prst="rect">
              <a:avLst/>
            </a:prstGeom>
            <a:solidFill>
              <a:srgbClr val="C7C7C7"/>
            </a:solidFill>
            <a:ln w="9525">
              <a:noFill/>
              <a:miter lim="800000"/>
              <a:headEnd/>
              <a:tailEnd/>
            </a:ln>
          </p:spPr>
          <p:txBody>
            <a:bodyPr/>
            <a:lstStyle/>
            <a:p>
              <a:pPr>
                <a:defRPr/>
              </a:pPr>
              <a:endParaRPr lang="nl-NL"/>
            </a:p>
          </p:txBody>
        </p:sp>
        <p:sp>
          <p:nvSpPr>
            <p:cNvPr id="69" name="Rectangle 67"/>
            <p:cNvSpPr>
              <a:spLocks noChangeArrowheads="1"/>
            </p:cNvSpPr>
            <p:nvPr userDrawn="1"/>
          </p:nvSpPr>
          <p:spPr bwMode="auto">
            <a:xfrm>
              <a:off x="5436" y="4232"/>
              <a:ext cx="43" cy="44"/>
            </a:xfrm>
            <a:prstGeom prst="rect">
              <a:avLst/>
            </a:prstGeom>
            <a:solidFill>
              <a:srgbClr val="C7C7C7"/>
            </a:solidFill>
            <a:ln w="9525">
              <a:noFill/>
              <a:miter lim="800000"/>
              <a:headEnd/>
              <a:tailEnd/>
            </a:ln>
          </p:spPr>
          <p:txBody>
            <a:bodyPr/>
            <a:lstStyle/>
            <a:p>
              <a:pPr>
                <a:defRPr/>
              </a:pPr>
              <a:endParaRPr lang="nl-NL"/>
            </a:p>
          </p:txBody>
        </p:sp>
        <p:sp>
          <p:nvSpPr>
            <p:cNvPr id="70" name="Rectangle 68"/>
            <p:cNvSpPr>
              <a:spLocks noChangeArrowheads="1"/>
            </p:cNvSpPr>
            <p:nvPr userDrawn="1"/>
          </p:nvSpPr>
          <p:spPr bwMode="auto">
            <a:xfrm>
              <a:off x="5523" y="4232"/>
              <a:ext cx="43" cy="44"/>
            </a:xfrm>
            <a:prstGeom prst="rect">
              <a:avLst/>
            </a:prstGeom>
            <a:solidFill>
              <a:srgbClr val="C7C7C7"/>
            </a:solidFill>
            <a:ln w="9525">
              <a:noFill/>
              <a:miter lim="800000"/>
              <a:headEnd/>
              <a:tailEnd/>
            </a:ln>
          </p:spPr>
          <p:txBody>
            <a:bodyPr/>
            <a:lstStyle/>
            <a:p>
              <a:pPr>
                <a:defRPr/>
              </a:pPr>
              <a:endParaRPr lang="nl-NL"/>
            </a:p>
          </p:txBody>
        </p:sp>
        <p:sp>
          <p:nvSpPr>
            <p:cNvPr id="71" name="Rectangle 69"/>
            <p:cNvSpPr>
              <a:spLocks noChangeArrowheads="1"/>
            </p:cNvSpPr>
            <p:nvPr userDrawn="1"/>
          </p:nvSpPr>
          <p:spPr bwMode="auto">
            <a:xfrm>
              <a:off x="5609" y="4232"/>
              <a:ext cx="43" cy="44"/>
            </a:xfrm>
            <a:prstGeom prst="rect">
              <a:avLst/>
            </a:prstGeom>
            <a:solidFill>
              <a:srgbClr val="C7C7C7"/>
            </a:solidFill>
            <a:ln w="9525">
              <a:noFill/>
              <a:miter lim="800000"/>
              <a:headEnd/>
              <a:tailEnd/>
            </a:ln>
          </p:spPr>
          <p:txBody>
            <a:bodyPr/>
            <a:lstStyle/>
            <a:p>
              <a:pPr>
                <a:defRPr/>
              </a:pPr>
              <a:endParaRPr lang="nl-NL"/>
            </a:p>
          </p:txBody>
        </p:sp>
        <p:sp>
          <p:nvSpPr>
            <p:cNvPr id="72" name="Rectangle 70"/>
            <p:cNvSpPr>
              <a:spLocks noChangeArrowheads="1"/>
            </p:cNvSpPr>
            <p:nvPr userDrawn="1"/>
          </p:nvSpPr>
          <p:spPr bwMode="auto">
            <a:xfrm>
              <a:off x="5695" y="4232"/>
              <a:ext cx="43" cy="44"/>
            </a:xfrm>
            <a:prstGeom prst="rect">
              <a:avLst/>
            </a:prstGeom>
            <a:solidFill>
              <a:srgbClr val="C7C7C7"/>
            </a:solidFill>
            <a:ln w="9525">
              <a:noFill/>
              <a:miter lim="800000"/>
              <a:headEnd/>
              <a:tailEnd/>
            </a:ln>
          </p:spPr>
          <p:txBody>
            <a:bodyPr/>
            <a:lstStyle/>
            <a:p>
              <a:pPr>
                <a:defRPr/>
              </a:pPr>
              <a:endParaRPr lang="nl-NL"/>
            </a:p>
          </p:txBody>
        </p:sp>
        <p:sp>
          <p:nvSpPr>
            <p:cNvPr id="73" name="Rectangle 71"/>
            <p:cNvSpPr>
              <a:spLocks noChangeArrowheads="1"/>
            </p:cNvSpPr>
            <p:nvPr userDrawn="1"/>
          </p:nvSpPr>
          <p:spPr bwMode="auto">
            <a:xfrm>
              <a:off x="2" y="49"/>
              <a:ext cx="43" cy="43"/>
            </a:xfrm>
            <a:prstGeom prst="rect">
              <a:avLst/>
            </a:prstGeom>
            <a:solidFill>
              <a:srgbClr val="C7C7C7"/>
            </a:solidFill>
            <a:ln w="9525">
              <a:noFill/>
              <a:miter lim="800000"/>
              <a:headEnd/>
              <a:tailEnd/>
            </a:ln>
          </p:spPr>
          <p:txBody>
            <a:bodyPr/>
            <a:lstStyle/>
            <a:p>
              <a:pPr>
                <a:defRPr/>
              </a:pPr>
              <a:endParaRPr lang="nl-NL"/>
            </a:p>
          </p:txBody>
        </p:sp>
        <p:sp>
          <p:nvSpPr>
            <p:cNvPr id="74" name="Rectangle 72"/>
            <p:cNvSpPr>
              <a:spLocks noChangeArrowheads="1"/>
            </p:cNvSpPr>
            <p:nvPr userDrawn="1"/>
          </p:nvSpPr>
          <p:spPr bwMode="auto">
            <a:xfrm>
              <a:off x="88" y="49"/>
              <a:ext cx="43" cy="43"/>
            </a:xfrm>
            <a:prstGeom prst="rect">
              <a:avLst/>
            </a:prstGeom>
            <a:solidFill>
              <a:srgbClr val="C7C7C7"/>
            </a:solidFill>
            <a:ln w="9525">
              <a:noFill/>
              <a:miter lim="800000"/>
              <a:headEnd/>
              <a:tailEnd/>
            </a:ln>
          </p:spPr>
          <p:txBody>
            <a:bodyPr/>
            <a:lstStyle/>
            <a:p>
              <a:pPr>
                <a:defRPr/>
              </a:pPr>
              <a:endParaRPr lang="nl-NL"/>
            </a:p>
          </p:txBody>
        </p:sp>
        <p:sp>
          <p:nvSpPr>
            <p:cNvPr id="75" name="Rectangle 73"/>
            <p:cNvSpPr>
              <a:spLocks noChangeArrowheads="1"/>
            </p:cNvSpPr>
            <p:nvPr userDrawn="1"/>
          </p:nvSpPr>
          <p:spPr bwMode="auto">
            <a:xfrm>
              <a:off x="174" y="49"/>
              <a:ext cx="43" cy="43"/>
            </a:xfrm>
            <a:prstGeom prst="rect">
              <a:avLst/>
            </a:prstGeom>
            <a:solidFill>
              <a:srgbClr val="C7C7C7"/>
            </a:solidFill>
            <a:ln w="9525">
              <a:noFill/>
              <a:miter lim="800000"/>
              <a:headEnd/>
              <a:tailEnd/>
            </a:ln>
          </p:spPr>
          <p:txBody>
            <a:bodyPr/>
            <a:lstStyle/>
            <a:p>
              <a:pPr>
                <a:defRPr/>
              </a:pPr>
              <a:endParaRPr lang="nl-NL"/>
            </a:p>
          </p:txBody>
        </p:sp>
        <p:sp>
          <p:nvSpPr>
            <p:cNvPr id="76" name="Rectangle 74"/>
            <p:cNvSpPr>
              <a:spLocks noChangeArrowheads="1"/>
            </p:cNvSpPr>
            <p:nvPr userDrawn="1"/>
          </p:nvSpPr>
          <p:spPr bwMode="auto">
            <a:xfrm>
              <a:off x="261" y="49"/>
              <a:ext cx="43" cy="43"/>
            </a:xfrm>
            <a:prstGeom prst="rect">
              <a:avLst/>
            </a:prstGeom>
            <a:solidFill>
              <a:srgbClr val="C7C7C7"/>
            </a:solidFill>
            <a:ln w="9525">
              <a:noFill/>
              <a:miter lim="800000"/>
              <a:headEnd/>
              <a:tailEnd/>
            </a:ln>
          </p:spPr>
          <p:txBody>
            <a:bodyPr/>
            <a:lstStyle/>
            <a:p>
              <a:pPr>
                <a:defRPr/>
              </a:pPr>
              <a:endParaRPr lang="nl-NL"/>
            </a:p>
          </p:txBody>
        </p:sp>
        <p:sp>
          <p:nvSpPr>
            <p:cNvPr id="77" name="Rectangle 75"/>
            <p:cNvSpPr>
              <a:spLocks noChangeArrowheads="1"/>
            </p:cNvSpPr>
            <p:nvPr userDrawn="1"/>
          </p:nvSpPr>
          <p:spPr bwMode="auto">
            <a:xfrm>
              <a:off x="347" y="49"/>
              <a:ext cx="43" cy="43"/>
            </a:xfrm>
            <a:prstGeom prst="rect">
              <a:avLst/>
            </a:prstGeom>
            <a:solidFill>
              <a:srgbClr val="C7C7C7"/>
            </a:solidFill>
            <a:ln w="9525">
              <a:noFill/>
              <a:miter lim="800000"/>
              <a:headEnd/>
              <a:tailEnd/>
            </a:ln>
          </p:spPr>
          <p:txBody>
            <a:bodyPr/>
            <a:lstStyle/>
            <a:p>
              <a:pPr>
                <a:defRPr/>
              </a:pPr>
              <a:endParaRPr lang="nl-NL"/>
            </a:p>
          </p:txBody>
        </p:sp>
        <p:sp>
          <p:nvSpPr>
            <p:cNvPr id="78" name="Rectangle 76"/>
            <p:cNvSpPr>
              <a:spLocks noChangeArrowheads="1"/>
            </p:cNvSpPr>
            <p:nvPr userDrawn="1"/>
          </p:nvSpPr>
          <p:spPr bwMode="auto">
            <a:xfrm>
              <a:off x="433" y="49"/>
              <a:ext cx="43" cy="43"/>
            </a:xfrm>
            <a:prstGeom prst="rect">
              <a:avLst/>
            </a:prstGeom>
            <a:solidFill>
              <a:srgbClr val="C7C7C7"/>
            </a:solidFill>
            <a:ln w="9525">
              <a:noFill/>
              <a:miter lim="800000"/>
              <a:headEnd/>
              <a:tailEnd/>
            </a:ln>
          </p:spPr>
          <p:txBody>
            <a:bodyPr/>
            <a:lstStyle/>
            <a:p>
              <a:pPr>
                <a:defRPr/>
              </a:pPr>
              <a:endParaRPr lang="nl-NL"/>
            </a:p>
          </p:txBody>
        </p:sp>
        <p:sp>
          <p:nvSpPr>
            <p:cNvPr id="79" name="Rectangle 77"/>
            <p:cNvSpPr>
              <a:spLocks noChangeArrowheads="1"/>
            </p:cNvSpPr>
            <p:nvPr userDrawn="1"/>
          </p:nvSpPr>
          <p:spPr bwMode="auto">
            <a:xfrm>
              <a:off x="519" y="49"/>
              <a:ext cx="44" cy="43"/>
            </a:xfrm>
            <a:prstGeom prst="rect">
              <a:avLst/>
            </a:prstGeom>
            <a:solidFill>
              <a:srgbClr val="C7C7C7"/>
            </a:solidFill>
            <a:ln w="9525">
              <a:noFill/>
              <a:miter lim="800000"/>
              <a:headEnd/>
              <a:tailEnd/>
            </a:ln>
          </p:spPr>
          <p:txBody>
            <a:bodyPr/>
            <a:lstStyle/>
            <a:p>
              <a:pPr>
                <a:defRPr/>
              </a:pPr>
              <a:endParaRPr lang="nl-NL"/>
            </a:p>
          </p:txBody>
        </p:sp>
        <p:sp>
          <p:nvSpPr>
            <p:cNvPr id="80" name="Rectangle 78"/>
            <p:cNvSpPr>
              <a:spLocks noChangeArrowheads="1"/>
            </p:cNvSpPr>
            <p:nvPr userDrawn="1"/>
          </p:nvSpPr>
          <p:spPr bwMode="auto">
            <a:xfrm>
              <a:off x="606" y="49"/>
              <a:ext cx="43" cy="43"/>
            </a:xfrm>
            <a:prstGeom prst="rect">
              <a:avLst/>
            </a:prstGeom>
            <a:solidFill>
              <a:srgbClr val="C7C7C7"/>
            </a:solidFill>
            <a:ln w="9525">
              <a:noFill/>
              <a:miter lim="800000"/>
              <a:headEnd/>
              <a:tailEnd/>
            </a:ln>
          </p:spPr>
          <p:txBody>
            <a:bodyPr/>
            <a:lstStyle/>
            <a:p>
              <a:pPr>
                <a:defRPr/>
              </a:pPr>
              <a:endParaRPr lang="nl-NL"/>
            </a:p>
          </p:txBody>
        </p:sp>
        <p:sp>
          <p:nvSpPr>
            <p:cNvPr id="81" name="Rectangle 79"/>
            <p:cNvSpPr>
              <a:spLocks noChangeArrowheads="1"/>
            </p:cNvSpPr>
            <p:nvPr userDrawn="1"/>
          </p:nvSpPr>
          <p:spPr bwMode="auto">
            <a:xfrm>
              <a:off x="692" y="49"/>
              <a:ext cx="43" cy="43"/>
            </a:xfrm>
            <a:prstGeom prst="rect">
              <a:avLst/>
            </a:prstGeom>
            <a:solidFill>
              <a:srgbClr val="C7C7C7"/>
            </a:solidFill>
            <a:ln w="9525">
              <a:noFill/>
              <a:miter lim="800000"/>
              <a:headEnd/>
              <a:tailEnd/>
            </a:ln>
          </p:spPr>
          <p:txBody>
            <a:bodyPr/>
            <a:lstStyle/>
            <a:p>
              <a:pPr>
                <a:defRPr/>
              </a:pPr>
              <a:endParaRPr lang="nl-NL"/>
            </a:p>
          </p:txBody>
        </p:sp>
        <p:sp>
          <p:nvSpPr>
            <p:cNvPr id="82" name="Rectangle 80"/>
            <p:cNvSpPr>
              <a:spLocks noChangeArrowheads="1"/>
            </p:cNvSpPr>
            <p:nvPr userDrawn="1"/>
          </p:nvSpPr>
          <p:spPr bwMode="auto">
            <a:xfrm>
              <a:off x="778" y="49"/>
              <a:ext cx="43" cy="43"/>
            </a:xfrm>
            <a:prstGeom prst="rect">
              <a:avLst/>
            </a:prstGeom>
            <a:solidFill>
              <a:srgbClr val="C7C7C7"/>
            </a:solidFill>
            <a:ln w="9525">
              <a:noFill/>
              <a:miter lim="800000"/>
              <a:headEnd/>
              <a:tailEnd/>
            </a:ln>
          </p:spPr>
          <p:txBody>
            <a:bodyPr/>
            <a:lstStyle/>
            <a:p>
              <a:pPr>
                <a:defRPr/>
              </a:pPr>
              <a:endParaRPr lang="nl-NL"/>
            </a:p>
          </p:txBody>
        </p:sp>
        <p:sp>
          <p:nvSpPr>
            <p:cNvPr id="83" name="Rectangle 81"/>
            <p:cNvSpPr>
              <a:spLocks noChangeArrowheads="1"/>
            </p:cNvSpPr>
            <p:nvPr userDrawn="1"/>
          </p:nvSpPr>
          <p:spPr bwMode="auto">
            <a:xfrm>
              <a:off x="864" y="49"/>
              <a:ext cx="44" cy="43"/>
            </a:xfrm>
            <a:prstGeom prst="rect">
              <a:avLst/>
            </a:prstGeom>
            <a:solidFill>
              <a:srgbClr val="C7C7C7"/>
            </a:solidFill>
            <a:ln w="9525">
              <a:noFill/>
              <a:miter lim="800000"/>
              <a:headEnd/>
              <a:tailEnd/>
            </a:ln>
          </p:spPr>
          <p:txBody>
            <a:bodyPr/>
            <a:lstStyle/>
            <a:p>
              <a:pPr>
                <a:defRPr/>
              </a:pPr>
              <a:endParaRPr lang="nl-NL"/>
            </a:p>
          </p:txBody>
        </p:sp>
        <p:sp>
          <p:nvSpPr>
            <p:cNvPr id="84" name="Rectangle 82"/>
            <p:cNvSpPr>
              <a:spLocks noChangeArrowheads="1"/>
            </p:cNvSpPr>
            <p:nvPr userDrawn="1"/>
          </p:nvSpPr>
          <p:spPr bwMode="auto">
            <a:xfrm>
              <a:off x="951" y="49"/>
              <a:ext cx="43" cy="43"/>
            </a:xfrm>
            <a:prstGeom prst="rect">
              <a:avLst/>
            </a:prstGeom>
            <a:solidFill>
              <a:srgbClr val="C7C7C7"/>
            </a:solidFill>
            <a:ln w="9525">
              <a:noFill/>
              <a:miter lim="800000"/>
              <a:headEnd/>
              <a:tailEnd/>
            </a:ln>
          </p:spPr>
          <p:txBody>
            <a:bodyPr/>
            <a:lstStyle/>
            <a:p>
              <a:pPr>
                <a:defRPr/>
              </a:pPr>
              <a:endParaRPr lang="nl-NL"/>
            </a:p>
          </p:txBody>
        </p:sp>
        <p:sp>
          <p:nvSpPr>
            <p:cNvPr id="85" name="Rectangle 83"/>
            <p:cNvSpPr>
              <a:spLocks noChangeArrowheads="1"/>
            </p:cNvSpPr>
            <p:nvPr userDrawn="1"/>
          </p:nvSpPr>
          <p:spPr bwMode="auto">
            <a:xfrm>
              <a:off x="1037" y="49"/>
              <a:ext cx="43" cy="43"/>
            </a:xfrm>
            <a:prstGeom prst="rect">
              <a:avLst/>
            </a:prstGeom>
            <a:solidFill>
              <a:srgbClr val="C7C7C7"/>
            </a:solidFill>
            <a:ln w="9525">
              <a:noFill/>
              <a:miter lim="800000"/>
              <a:headEnd/>
              <a:tailEnd/>
            </a:ln>
          </p:spPr>
          <p:txBody>
            <a:bodyPr/>
            <a:lstStyle/>
            <a:p>
              <a:pPr>
                <a:defRPr/>
              </a:pPr>
              <a:endParaRPr lang="nl-NL"/>
            </a:p>
          </p:txBody>
        </p:sp>
        <p:sp>
          <p:nvSpPr>
            <p:cNvPr id="86" name="Rectangle 84"/>
            <p:cNvSpPr>
              <a:spLocks noChangeArrowheads="1"/>
            </p:cNvSpPr>
            <p:nvPr userDrawn="1"/>
          </p:nvSpPr>
          <p:spPr bwMode="auto">
            <a:xfrm>
              <a:off x="1123" y="49"/>
              <a:ext cx="43" cy="43"/>
            </a:xfrm>
            <a:prstGeom prst="rect">
              <a:avLst/>
            </a:prstGeom>
            <a:solidFill>
              <a:srgbClr val="C7C7C7"/>
            </a:solidFill>
            <a:ln w="9525">
              <a:noFill/>
              <a:miter lim="800000"/>
              <a:headEnd/>
              <a:tailEnd/>
            </a:ln>
          </p:spPr>
          <p:txBody>
            <a:bodyPr/>
            <a:lstStyle/>
            <a:p>
              <a:pPr>
                <a:defRPr/>
              </a:pPr>
              <a:endParaRPr lang="nl-NL"/>
            </a:p>
          </p:txBody>
        </p:sp>
        <p:sp>
          <p:nvSpPr>
            <p:cNvPr id="87" name="Rectangle 85"/>
            <p:cNvSpPr>
              <a:spLocks noChangeArrowheads="1"/>
            </p:cNvSpPr>
            <p:nvPr userDrawn="1"/>
          </p:nvSpPr>
          <p:spPr bwMode="auto">
            <a:xfrm>
              <a:off x="1209" y="49"/>
              <a:ext cx="44" cy="43"/>
            </a:xfrm>
            <a:prstGeom prst="rect">
              <a:avLst/>
            </a:prstGeom>
            <a:solidFill>
              <a:srgbClr val="C7C7C7"/>
            </a:solidFill>
            <a:ln w="9525">
              <a:noFill/>
              <a:miter lim="800000"/>
              <a:headEnd/>
              <a:tailEnd/>
            </a:ln>
          </p:spPr>
          <p:txBody>
            <a:bodyPr/>
            <a:lstStyle/>
            <a:p>
              <a:pPr>
                <a:defRPr/>
              </a:pPr>
              <a:endParaRPr lang="nl-NL"/>
            </a:p>
          </p:txBody>
        </p:sp>
        <p:sp>
          <p:nvSpPr>
            <p:cNvPr id="88" name="Rectangle 86"/>
            <p:cNvSpPr>
              <a:spLocks noChangeArrowheads="1"/>
            </p:cNvSpPr>
            <p:nvPr userDrawn="1"/>
          </p:nvSpPr>
          <p:spPr bwMode="auto">
            <a:xfrm>
              <a:off x="1296" y="49"/>
              <a:ext cx="43" cy="43"/>
            </a:xfrm>
            <a:prstGeom prst="rect">
              <a:avLst/>
            </a:prstGeom>
            <a:solidFill>
              <a:srgbClr val="C7C7C7"/>
            </a:solidFill>
            <a:ln w="9525">
              <a:noFill/>
              <a:miter lim="800000"/>
              <a:headEnd/>
              <a:tailEnd/>
            </a:ln>
          </p:spPr>
          <p:txBody>
            <a:bodyPr/>
            <a:lstStyle/>
            <a:p>
              <a:pPr>
                <a:defRPr/>
              </a:pPr>
              <a:endParaRPr lang="nl-NL"/>
            </a:p>
          </p:txBody>
        </p:sp>
        <p:sp>
          <p:nvSpPr>
            <p:cNvPr id="89" name="Rectangle 87"/>
            <p:cNvSpPr>
              <a:spLocks noChangeArrowheads="1"/>
            </p:cNvSpPr>
            <p:nvPr userDrawn="1"/>
          </p:nvSpPr>
          <p:spPr bwMode="auto">
            <a:xfrm>
              <a:off x="1382" y="49"/>
              <a:ext cx="43" cy="43"/>
            </a:xfrm>
            <a:prstGeom prst="rect">
              <a:avLst/>
            </a:prstGeom>
            <a:solidFill>
              <a:srgbClr val="C7C7C7"/>
            </a:solidFill>
            <a:ln w="9525">
              <a:noFill/>
              <a:miter lim="800000"/>
              <a:headEnd/>
              <a:tailEnd/>
            </a:ln>
          </p:spPr>
          <p:txBody>
            <a:bodyPr/>
            <a:lstStyle/>
            <a:p>
              <a:pPr>
                <a:defRPr/>
              </a:pPr>
              <a:endParaRPr lang="nl-NL"/>
            </a:p>
          </p:txBody>
        </p:sp>
        <p:sp>
          <p:nvSpPr>
            <p:cNvPr id="90" name="Rectangle 88"/>
            <p:cNvSpPr>
              <a:spLocks noChangeArrowheads="1"/>
            </p:cNvSpPr>
            <p:nvPr userDrawn="1"/>
          </p:nvSpPr>
          <p:spPr bwMode="auto">
            <a:xfrm>
              <a:off x="1468" y="49"/>
              <a:ext cx="43" cy="43"/>
            </a:xfrm>
            <a:prstGeom prst="rect">
              <a:avLst/>
            </a:prstGeom>
            <a:solidFill>
              <a:srgbClr val="C7C7C7"/>
            </a:solidFill>
            <a:ln w="9525">
              <a:noFill/>
              <a:miter lim="800000"/>
              <a:headEnd/>
              <a:tailEnd/>
            </a:ln>
          </p:spPr>
          <p:txBody>
            <a:bodyPr/>
            <a:lstStyle/>
            <a:p>
              <a:pPr>
                <a:defRPr/>
              </a:pPr>
              <a:endParaRPr lang="nl-NL"/>
            </a:p>
          </p:txBody>
        </p:sp>
        <p:sp>
          <p:nvSpPr>
            <p:cNvPr id="91" name="Rectangle 89"/>
            <p:cNvSpPr>
              <a:spLocks noChangeArrowheads="1"/>
            </p:cNvSpPr>
            <p:nvPr userDrawn="1"/>
          </p:nvSpPr>
          <p:spPr bwMode="auto">
            <a:xfrm>
              <a:off x="1555" y="49"/>
              <a:ext cx="43" cy="43"/>
            </a:xfrm>
            <a:prstGeom prst="rect">
              <a:avLst/>
            </a:prstGeom>
            <a:solidFill>
              <a:srgbClr val="C7C7C7"/>
            </a:solidFill>
            <a:ln w="9525">
              <a:noFill/>
              <a:miter lim="800000"/>
              <a:headEnd/>
              <a:tailEnd/>
            </a:ln>
          </p:spPr>
          <p:txBody>
            <a:bodyPr/>
            <a:lstStyle/>
            <a:p>
              <a:pPr>
                <a:defRPr/>
              </a:pPr>
              <a:endParaRPr lang="nl-NL"/>
            </a:p>
          </p:txBody>
        </p:sp>
        <p:sp>
          <p:nvSpPr>
            <p:cNvPr id="92" name="Rectangle 90"/>
            <p:cNvSpPr>
              <a:spLocks noChangeArrowheads="1"/>
            </p:cNvSpPr>
            <p:nvPr userDrawn="1"/>
          </p:nvSpPr>
          <p:spPr bwMode="auto">
            <a:xfrm>
              <a:off x="1641" y="49"/>
              <a:ext cx="43" cy="43"/>
            </a:xfrm>
            <a:prstGeom prst="rect">
              <a:avLst/>
            </a:prstGeom>
            <a:solidFill>
              <a:srgbClr val="C7C7C7"/>
            </a:solidFill>
            <a:ln w="9525">
              <a:noFill/>
              <a:miter lim="800000"/>
              <a:headEnd/>
              <a:tailEnd/>
            </a:ln>
          </p:spPr>
          <p:txBody>
            <a:bodyPr/>
            <a:lstStyle/>
            <a:p>
              <a:pPr>
                <a:defRPr/>
              </a:pPr>
              <a:endParaRPr lang="nl-NL"/>
            </a:p>
          </p:txBody>
        </p:sp>
        <p:sp>
          <p:nvSpPr>
            <p:cNvPr id="93" name="Rectangle 91"/>
            <p:cNvSpPr>
              <a:spLocks noChangeArrowheads="1"/>
            </p:cNvSpPr>
            <p:nvPr userDrawn="1"/>
          </p:nvSpPr>
          <p:spPr bwMode="auto">
            <a:xfrm>
              <a:off x="1727" y="49"/>
              <a:ext cx="43" cy="43"/>
            </a:xfrm>
            <a:prstGeom prst="rect">
              <a:avLst/>
            </a:prstGeom>
            <a:solidFill>
              <a:srgbClr val="C7C7C7"/>
            </a:solidFill>
            <a:ln w="9525">
              <a:noFill/>
              <a:miter lim="800000"/>
              <a:headEnd/>
              <a:tailEnd/>
            </a:ln>
          </p:spPr>
          <p:txBody>
            <a:bodyPr/>
            <a:lstStyle/>
            <a:p>
              <a:pPr>
                <a:defRPr/>
              </a:pPr>
              <a:endParaRPr lang="nl-NL"/>
            </a:p>
          </p:txBody>
        </p:sp>
        <p:sp>
          <p:nvSpPr>
            <p:cNvPr id="94" name="Rectangle 92"/>
            <p:cNvSpPr>
              <a:spLocks noChangeArrowheads="1"/>
            </p:cNvSpPr>
            <p:nvPr userDrawn="1"/>
          </p:nvSpPr>
          <p:spPr bwMode="auto">
            <a:xfrm>
              <a:off x="1813" y="49"/>
              <a:ext cx="43" cy="43"/>
            </a:xfrm>
            <a:prstGeom prst="rect">
              <a:avLst/>
            </a:prstGeom>
            <a:solidFill>
              <a:srgbClr val="C7C7C7"/>
            </a:solidFill>
            <a:ln w="9525">
              <a:noFill/>
              <a:miter lim="800000"/>
              <a:headEnd/>
              <a:tailEnd/>
            </a:ln>
          </p:spPr>
          <p:txBody>
            <a:bodyPr/>
            <a:lstStyle/>
            <a:p>
              <a:pPr>
                <a:defRPr/>
              </a:pPr>
              <a:endParaRPr lang="nl-NL"/>
            </a:p>
          </p:txBody>
        </p:sp>
        <p:sp>
          <p:nvSpPr>
            <p:cNvPr id="95" name="Rectangle 93"/>
            <p:cNvSpPr>
              <a:spLocks noChangeArrowheads="1"/>
            </p:cNvSpPr>
            <p:nvPr userDrawn="1"/>
          </p:nvSpPr>
          <p:spPr bwMode="auto">
            <a:xfrm>
              <a:off x="1900" y="49"/>
              <a:ext cx="43" cy="43"/>
            </a:xfrm>
            <a:prstGeom prst="rect">
              <a:avLst/>
            </a:prstGeom>
            <a:solidFill>
              <a:srgbClr val="C7C7C7"/>
            </a:solidFill>
            <a:ln w="9525">
              <a:noFill/>
              <a:miter lim="800000"/>
              <a:headEnd/>
              <a:tailEnd/>
            </a:ln>
          </p:spPr>
          <p:txBody>
            <a:bodyPr/>
            <a:lstStyle/>
            <a:p>
              <a:pPr>
                <a:defRPr/>
              </a:pPr>
              <a:endParaRPr lang="nl-NL"/>
            </a:p>
          </p:txBody>
        </p:sp>
        <p:sp>
          <p:nvSpPr>
            <p:cNvPr id="96" name="Rectangle 94"/>
            <p:cNvSpPr>
              <a:spLocks noChangeArrowheads="1"/>
            </p:cNvSpPr>
            <p:nvPr userDrawn="1"/>
          </p:nvSpPr>
          <p:spPr bwMode="auto">
            <a:xfrm>
              <a:off x="1986" y="49"/>
              <a:ext cx="43" cy="43"/>
            </a:xfrm>
            <a:prstGeom prst="rect">
              <a:avLst/>
            </a:prstGeom>
            <a:solidFill>
              <a:srgbClr val="C7C7C7"/>
            </a:solidFill>
            <a:ln w="9525">
              <a:noFill/>
              <a:miter lim="800000"/>
              <a:headEnd/>
              <a:tailEnd/>
            </a:ln>
          </p:spPr>
          <p:txBody>
            <a:bodyPr/>
            <a:lstStyle/>
            <a:p>
              <a:pPr>
                <a:defRPr/>
              </a:pPr>
              <a:endParaRPr lang="nl-NL"/>
            </a:p>
          </p:txBody>
        </p:sp>
        <p:sp>
          <p:nvSpPr>
            <p:cNvPr id="97" name="Rectangle 95"/>
            <p:cNvSpPr>
              <a:spLocks noChangeArrowheads="1"/>
            </p:cNvSpPr>
            <p:nvPr userDrawn="1"/>
          </p:nvSpPr>
          <p:spPr bwMode="auto">
            <a:xfrm>
              <a:off x="2072" y="49"/>
              <a:ext cx="43" cy="43"/>
            </a:xfrm>
            <a:prstGeom prst="rect">
              <a:avLst/>
            </a:prstGeom>
            <a:solidFill>
              <a:srgbClr val="C7C7C7"/>
            </a:solidFill>
            <a:ln w="9525">
              <a:noFill/>
              <a:miter lim="800000"/>
              <a:headEnd/>
              <a:tailEnd/>
            </a:ln>
          </p:spPr>
          <p:txBody>
            <a:bodyPr/>
            <a:lstStyle/>
            <a:p>
              <a:pPr>
                <a:defRPr/>
              </a:pPr>
              <a:endParaRPr lang="nl-NL"/>
            </a:p>
          </p:txBody>
        </p:sp>
        <p:sp>
          <p:nvSpPr>
            <p:cNvPr id="98" name="Rectangle 96"/>
            <p:cNvSpPr>
              <a:spLocks noChangeArrowheads="1"/>
            </p:cNvSpPr>
            <p:nvPr userDrawn="1"/>
          </p:nvSpPr>
          <p:spPr bwMode="auto">
            <a:xfrm>
              <a:off x="2158" y="49"/>
              <a:ext cx="43" cy="43"/>
            </a:xfrm>
            <a:prstGeom prst="rect">
              <a:avLst/>
            </a:prstGeom>
            <a:solidFill>
              <a:srgbClr val="C7C7C7"/>
            </a:solidFill>
            <a:ln w="9525">
              <a:noFill/>
              <a:miter lim="800000"/>
              <a:headEnd/>
              <a:tailEnd/>
            </a:ln>
          </p:spPr>
          <p:txBody>
            <a:bodyPr/>
            <a:lstStyle/>
            <a:p>
              <a:pPr>
                <a:defRPr/>
              </a:pPr>
              <a:endParaRPr lang="nl-NL"/>
            </a:p>
          </p:txBody>
        </p:sp>
        <p:sp>
          <p:nvSpPr>
            <p:cNvPr id="99" name="Rectangle 97"/>
            <p:cNvSpPr>
              <a:spLocks noChangeArrowheads="1"/>
            </p:cNvSpPr>
            <p:nvPr userDrawn="1"/>
          </p:nvSpPr>
          <p:spPr bwMode="auto">
            <a:xfrm>
              <a:off x="2245" y="49"/>
              <a:ext cx="43" cy="43"/>
            </a:xfrm>
            <a:prstGeom prst="rect">
              <a:avLst/>
            </a:prstGeom>
            <a:solidFill>
              <a:srgbClr val="C7C7C7"/>
            </a:solidFill>
            <a:ln w="9525">
              <a:noFill/>
              <a:miter lim="800000"/>
              <a:headEnd/>
              <a:tailEnd/>
            </a:ln>
          </p:spPr>
          <p:txBody>
            <a:bodyPr/>
            <a:lstStyle/>
            <a:p>
              <a:pPr>
                <a:defRPr/>
              </a:pPr>
              <a:endParaRPr lang="nl-NL"/>
            </a:p>
          </p:txBody>
        </p:sp>
        <p:sp>
          <p:nvSpPr>
            <p:cNvPr id="100" name="Rectangle 98"/>
            <p:cNvSpPr>
              <a:spLocks noChangeArrowheads="1"/>
            </p:cNvSpPr>
            <p:nvPr userDrawn="1"/>
          </p:nvSpPr>
          <p:spPr bwMode="auto">
            <a:xfrm>
              <a:off x="2331" y="49"/>
              <a:ext cx="43" cy="43"/>
            </a:xfrm>
            <a:prstGeom prst="rect">
              <a:avLst/>
            </a:prstGeom>
            <a:solidFill>
              <a:srgbClr val="C7C7C7"/>
            </a:solidFill>
            <a:ln w="9525">
              <a:noFill/>
              <a:miter lim="800000"/>
              <a:headEnd/>
              <a:tailEnd/>
            </a:ln>
          </p:spPr>
          <p:txBody>
            <a:bodyPr/>
            <a:lstStyle/>
            <a:p>
              <a:pPr>
                <a:defRPr/>
              </a:pPr>
              <a:endParaRPr lang="nl-NL"/>
            </a:p>
          </p:txBody>
        </p:sp>
        <p:sp>
          <p:nvSpPr>
            <p:cNvPr id="101" name="Rectangle 99"/>
            <p:cNvSpPr>
              <a:spLocks noChangeArrowheads="1"/>
            </p:cNvSpPr>
            <p:nvPr userDrawn="1"/>
          </p:nvSpPr>
          <p:spPr bwMode="auto">
            <a:xfrm>
              <a:off x="2417" y="49"/>
              <a:ext cx="43" cy="43"/>
            </a:xfrm>
            <a:prstGeom prst="rect">
              <a:avLst/>
            </a:prstGeom>
            <a:solidFill>
              <a:srgbClr val="C7C7C7"/>
            </a:solidFill>
            <a:ln w="9525">
              <a:noFill/>
              <a:miter lim="800000"/>
              <a:headEnd/>
              <a:tailEnd/>
            </a:ln>
          </p:spPr>
          <p:txBody>
            <a:bodyPr/>
            <a:lstStyle/>
            <a:p>
              <a:pPr>
                <a:defRPr/>
              </a:pPr>
              <a:endParaRPr lang="nl-NL"/>
            </a:p>
          </p:txBody>
        </p:sp>
        <p:sp>
          <p:nvSpPr>
            <p:cNvPr id="102" name="Rectangle 100"/>
            <p:cNvSpPr>
              <a:spLocks noChangeArrowheads="1"/>
            </p:cNvSpPr>
            <p:nvPr userDrawn="1"/>
          </p:nvSpPr>
          <p:spPr bwMode="auto">
            <a:xfrm>
              <a:off x="2503" y="49"/>
              <a:ext cx="44" cy="43"/>
            </a:xfrm>
            <a:prstGeom prst="rect">
              <a:avLst/>
            </a:prstGeom>
            <a:solidFill>
              <a:srgbClr val="C7C7C7"/>
            </a:solidFill>
            <a:ln w="9525">
              <a:noFill/>
              <a:miter lim="800000"/>
              <a:headEnd/>
              <a:tailEnd/>
            </a:ln>
          </p:spPr>
          <p:txBody>
            <a:bodyPr/>
            <a:lstStyle/>
            <a:p>
              <a:pPr>
                <a:defRPr/>
              </a:pPr>
              <a:endParaRPr lang="nl-NL"/>
            </a:p>
          </p:txBody>
        </p:sp>
        <p:sp>
          <p:nvSpPr>
            <p:cNvPr id="103" name="Rectangle 101"/>
            <p:cNvSpPr>
              <a:spLocks noChangeArrowheads="1"/>
            </p:cNvSpPr>
            <p:nvPr userDrawn="1"/>
          </p:nvSpPr>
          <p:spPr bwMode="auto">
            <a:xfrm>
              <a:off x="2590" y="49"/>
              <a:ext cx="43" cy="43"/>
            </a:xfrm>
            <a:prstGeom prst="rect">
              <a:avLst/>
            </a:prstGeom>
            <a:solidFill>
              <a:srgbClr val="C7C7C7"/>
            </a:solidFill>
            <a:ln w="9525">
              <a:noFill/>
              <a:miter lim="800000"/>
              <a:headEnd/>
              <a:tailEnd/>
            </a:ln>
          </p:spPr>
          <p:txBody>
            <a:bodyPr/>
            <a:lstStyle/>
            <a:p>
              <a:pPr>
                <a:defRPr/>
              </a:pPr>
              <a:endParaRPr lang="nl-NL"/>
            </a:p>
          </p:txBody>
        </p:sp>
        <p:sp>
          <p:nvSpPr>
            <p:cNvPr id="104" name="Rectangle 102"/>
            <p:cNvSpPr>
              <a:spLocks noChangeArrowheads="1"/>
            </p:cNvSpPr>
            <p:nvPr userDrawn="1"/>
          </p:nvSpPr>
          <p:spPr bwMode="auto">
            <a:xfrm>
              <a:off x="2676" y="49"/>
              <a:ext cx="43" cy="43"/>
            </a:xfrm>
            <a:prstGeom prst="rect">
              <a:avLst/>
            </a:prstGeom>
            <a:solidFill>
              <a:srgbClr val="C7C7C7"/>
            </a:solidFill>
            <a:ln w="9525">
              <a:noFill/>
              <a:miter lim="800000"/>
              <a:headEnd/>
              <a:tailEnd/>
            </a:ln>
          </p:spPr>
          <p:txBody>
            <a:bodyPr/>
            <a:lstStyle/>
            <a:p>
              <a:pPr>
                <a:defRPr/>
              </a:pPr>
              <a:endParaRPr lang="nl-NL"/>
            </a:p>
          </p:txBody>
        </p:sp>
        <p:sp>
          <p:nvSpPr>
            <p:cNvPr id="105" name="Rectangle 103"/>
            <p:cNvSpPr>
              <a:spLocks noChangeArrowheads="1"/>
            </p:cNvSpPr>
            <p:nvPr userDrawn="1"/>
          </p:nvSpPr>
          <p:spPr bwMode="auto">
            <a:xfrm>
              <a:off x="2762" y="49"/>
              <a:ext cx="43" cy="43"/>
            </a:xfrm>
            <a:prstGeom prst="rect">
              <a:avLst/>
            </a:prstGeom>
            <a:solidFill>
              <a:srgbClr val="C7C7C7"/>
            </a:solidFill>
            <a:ln w="9525">
              <a:noFill/>
              <a:miter lim="800000"/>
              <a:headEnd/>
              <a:tailEnd/>
            </a:ln>
          </p:spPr>
          <p:txBody>
            <a:bodyPr/>
            <a:lstStyle/>
            <a:p>
              <a:pPr>
                <a:defRPr/>
              </a:pPr>
              <a:endParaRPr lang="nl-NL"/>
            </a:p>
          </p:txBody>
        </p:sp>
        <p:sp>
          <p:nvSpPr>
            <p:cNvPr id="106" name="Rectangle 104"/>
            <p:cNvSpPr>
              <a:spLocks noChangeArrowheads="1"/>
            </p:cNvSpPr>
            <p:nvPr userDrawn="1"/>
          </p:nvSpPr>
          <p:spPr bwMode="auto">
            <a:xfrm>
              <a:off x="2848" y="49"/>
              <a:ext cx="44" cy="43"/>
            </a:xfrm>
            <a:prstGeom prst="rect">
              <a:avLst/>
            </a:prstGeom>
            <a:solidFill>
              <a:srgbClr val="C7C7C7"/>
            </a:solidFill>
            <a:ln w="9525">
              <a:noFill/>
              <a:miter lim="800000"/>
              <a:headEnd/>
              <a:tailEnd/>
            </a:ln>
          </p:spPr>
          <p:txBody>
            <a:bodyPr/>
            <a:lstStyle/>
            <a:p>
              <a:pPr>
                <a:defRPr/>
              </a:pPr>
              <a:endParaRPr lang="nl-NL"/>
            </a:p>
          </p:txBody>
        </p:sp>
        <p:sp>
          <p:nvSpPr>
            <p:cNvPr id="107" name="Rectangle 105"/>
            <p:cNvSpPr>
              <a:spLocks noChangeArrowheads="1"/>
            </p:cNvSpPr>
            <p:nvPr userDrawn="1"/>
          </p:nvSpPr>
          <p:spPr bwMode="auto">
            <a:xfrm>
              <a:off x="2935" y="49"/>
              <a:ext cx="43" cy="43"/>
            </a:xfrm>
            <a:prstGeom prst="rect">
              <a:avLst/>
            </a:prstGeom>
            <a:solidFill>
              <a:srgbClr val="C7C7C7"/>
            </a:solidFill>
            <a:ln w="9525">
              <a:noFill/>
              <a:miter lim="800000"/>
              <a:headEnd/>
              <a:tailEnd/>
            </a:ln>
          </p:spPr>
          <p:txBody>
            <a:bodyPr/>
            <a:lstStyle/>
            <a:p>
              <a:pPr>
                <a:defRPr/>
              </a:pPr>
              <a:endParaRPr lang="nl-NL"/>
            </a:p>
          </p:txBody>
        </p:sp>
        <p:sp>
          <p:nvSpPr>
            <p:cNvPr id="108" name="Rectangle 106"/>
            <p:cNvSpPr>
              <a:spLocks noChangeArrowheads="1"/>
            </p:cNvSpPr>
            <p:nvPr userDrawn="1"/>
          </p:nvSpPr>
          <p:spPr bwMode="auto">
            <a:xfrm>
              <a:off x="3021" y="49"/>
              <a:ext cx="43" cy="43"/>
            </a:xfrm>
            <a:prstGeom prst="rect">
              <a:avLst/>
            </a:prstGeom>
            <a:solidFill>
              <a:srgbClr val="C7C7C7"/>
            </a:solidFill>
            <a:ln w="9525">
              <a:noFill/>
              <a:miter lim="800000"/>
              <a:headEnd/>
              <a:tailEnd/>
            </a:ln>
          </p:spPr>
          <p:txBody>
            <a:bodyPr/>
            <a:lstStyle/>
            <a:p>
              <a:pPr>
                <a:defRPr/>
              </a:pPr>
              <a:endParaRPr lang="nl-NL"/>
            </a:p>
          </p:txBody>
        </p:sp>
        <p:sp>
          <p:nvSpPr>
            <p:cNvPr id="109" name="Rectangle 107"/>
            <p:cNvSpPr>
              <a:spLocks noChangeArrowheads="1"/>
            </p:cNvSpPr>
            <p:nvPr userDrawn="1"/>
          </p:nvSpPr>
          <p:spPr bwMode="auto">
            <a:xfrm>
              <a:off x="3107" y="49"/>
              <a:ext cx="43" cy="43"/>
            </a:xfrm>
            <a:prstGeom prst="rect">
              <a:avLst/>
            </a:prstGeom>
            <a:solidFill>
              <a:srgbClr val="C7C7C7"/>
            </a:solidFill>
            <a:ln w="9525">
              <a:noFill/>
              <a:miter lim="800000"/>
              <a:headEnd/>
              <a:tailEnd/>
            </a:ln>
          </p:spPr>
          <p:txBody>
            <a:bodyPr/>
            <a:lstStyle/>
            <a:p>
              <a:pPr>
                <a:defRPr/>
              </a:pPr>
              <a:endParaRPr lang="nl-NL"/>
            </a:p>
          </p:txBody>
        </p:sp>
        <p:sp>
          <p:nvSpPr>
            <p:cNvPr id="110" name="Rectangle 108"/>
            <p:cNvSpPr>
              <a:spLocks noChangeArrowheads="1"/>
            </p:cNvSpPr>
            <p:nvPr userDrawn="1"/>
          </p:nvSpPr>
          <p:spPr bwMode="auto">
            <a:xfrm>
              <a:off x="3194" y="49"/>
              <a:ext cx="43" cy="43"/>
            </a:xfrm>
            <a:prstGeom prst="rect">
              <a:avLst/>
            </a:prstGeom>
            <a:solidFill>
              <a:srgbClr val="C7C7C7"/>
            </a:solidFill>
            <a:ln w="9525">
              <a:noFill/>
              <a:miter lim="800000"/>
              <a:headEnd/>
              <a:tailEnd/>
            </a:ln>
          </p:spPr>
          <p:txBody>
            <a:bodyPr/>
            <a:lstStyle/>
            <a:p>
              <a:pPr>
                <a:defRPr/>
              </a:pPr>
              <a:endParaRPr lang="nl-NL"/>
            </a:p>
          </p:txBody>
        </p:sp>
        <p:sp>
          <p:nvSpPr>
            <p:cNvPr id="111" name="Rectangle 109"/>
            <p:cNvSpPr>
              <a:spLocks noChangeArrowheads="1"/>
            </p:cNvSpPr>
            <p:nvPr userDrawn="1"/>
          </p:nvSpPr>
          <p:spPr bwMode="auto">
            <a:xfrm>
              <a:off x="3280" y="49"/>
              <a:ext cx="43" cy="43"/>
            </a:xfrm>
            <a:prstGeom prst="rect">
              <a:avLst/>
            </a:prstGeom>
            <a:solidFill>
              <a:srgbClr val="C7C7C7"/>
            </a:solidFill>
            <a:ln w="9525">
              <a:noFill/>
              <a:miter lim="800000"/>
              <a:headEnd/>
              <a:tailEnd/>
            </a:ln>
          </p:spPr>
          <p:txBody>
            <a:bodyPr/>
            <a:lstStyle/>
            <a:p>
              <a:pPr>
                <a:defRPr/>
              </a:pPr>
              <a:endParaRPr lang="nl-NL"/>
            </a:p>
          </p:txBody>
        </p:sp>
        <p:sp>
          <p:nvSpPr>
            <p:cNvPr id="112" name="Rectangle 110"/>
            <p:cNvSpPr>
              <a:spLocks noChangeArrowheads="1"/>
            </p:cNvSpPr>
            <p:nvPr userDrawn="1"/>
          </p:nvSpPr>
          <p:spPr bwMode="auto">
            <a:xfrm>
              <a:off x="3366" y="49"/>
              <a:ext cx="43" cy="43"/>
            </a:xfrm>
            <a:prstGeom prst="rect">
              <a:avLst/>
            </a:prstGeom>
            <a:solidFill>
              <a:srgbClr val="C7C7C7"/>
            </a:solidFill>
            <a:ln w="9525">
              <a:noFill/>
              <a:miter lim="800000"/>
              <a:headEnd/>
              <a:tailEnd/>
            </a:ln>
          </p:spPr>
          <p:txBody>
            <a:bodyPr/>
            <a:lstStyle/>
            <a:p>
              <a:pPr>
                <a:defRPr/>
              </a:pPr>
              <a:endParaRPr lang="nl-NL"/>
            </a:p>
          </p:txBody>
        </p:sp>
        <p:sp>
          <p:nvSpPr>
            <p:cNvPr id="113" name="Rectangle 111"/>
            <p:cNvSpPr>
              <a:spLocks noChangeArrowheads="1"/>
            </p:cNvSpPr>
            <p:nvPr userDrawn="1"/>
          </p:nvSpPr>
          <p:spPr bwMode="auto">
            <a:xfrm>
              <a:off x="3452" y="49"/>
              <a:ext cx="43" cy="43"/>
            </a:xfrm>
            <a:prstGeom prst="rect">
              <a:avLst/>
            </a:prstGeom>
            <a:solidFill>
              <a:srgbClr val="C7C7C7"/>
            </a:solidFill>
            <a:ln w="9525">
              <a:noFill/>
              <a:miter lim="800000"/>
              <a:headEnd/>
              <a:tailEnd/>
            </a:ln>
          </p:spPr>
          <p:txBody>
            <a:bodyPr/>
            <a:lstStyle/>
            <a:p>
              <a:pPr>
                <a:defRPr/>
              </a:pPr>
              <a:endParaRPr lang="nl-NL"/>
            </a:p>
          </p:txBody>
        </p:sp>
        <p:sp>
          <p:nvSpPr>
            <p:cNvPr id="114" name="Rectangle 112"/>
            <p:cNvSpPr>
              <a:spLocks noChangeArrowheads="1"/>
            </p:cNvSpPr>
            <p:nvPr userDrawn="1"/>
          </p:nvSpPr>
          <p:spPr bwMode="auto">
            <a:xfrm>
              <a:off x="3539" y="49"/>
              <a:ext cx="43" cy="43"/>
            </a:xfrm>
            <a:prstGeom prst="rect">
              <a:avLst/>
            </a:prstGeom>
            <a:solidFill>
              <a:srgbClr val="C7C7C7"/>
            </a:solidFill>
            <a:ln w="9525">
              <a:noFill/>
              <a:miter lim="800000"/>
              <a:headEnd/>
              <a:tailEnd/>
            </a:ln>
          </p:spPr>
          <p:txBody>
            <a:bodyPr/>
            <a:lstStyle/>
            <a:p>
              <a:pPr>
                <a:defRPr/>
              </a:pPr>
              <a:endParaRPr lang="nl-NL"/>
            </a:p>
          </p:txBody>
        </p:sp>
        <p:sp>
          <p:nvSpPr>
            <p:cNvPr id="115" name="Rectangle 113"/>
            <p:cNvSpPr>
              <a:spLocks noChangeArrowheads="1"/>
            </p:cNvSpPr>
            <p:nvPr userDrawn="1"/>
          </p:nvSpPr>
          <p:spPr bwMode="auto">
            <a:xfrm>
              <a:off x="3625" y="49"/>
              <a:ext cx="43" cy="43"/>
            </a:xfrm>
            <a:prstGeom prst="rect">
              <a:avLst/>
            </a:prstGeom>
            <a:solidFill>
              <a:srgbClr val="C7C7C7"/>
            </a:solidFill>
            <a:ln w="9525">
              <a:noFill/>
              <a:miter lim="800000"/>
              <a:headEnd/>
              <a:tailEnd/>
            </a:ln>
          </p:spPr>
          <p:txBody>
            <a:bodyPr/>
            <a:lstStyle/>
            <a:p>
              <a:pPr>
                <a:defRPr/>
              </a:pPr>
              <a:endParaRPr lang="nl-NL"/>
            </a:p>
          </p:txBody>
        </p:sp>
        <p:sp>
          <p:nvSpPr>
            <p:cNvPr id="116" name="Rectangle 114"/>
            <p:cNvSpPr>
              <a:spLocks noChangeArrowheads="1"/>
            </p:cNvSpPr>
            <p:nvPr userDrawn="1"/>
          </p:nvSpPr>
          <p:spPr bwMode="auto">
            <a:xfrm>
              <a:off x="3711" y="49"/>
              <a:ext cx="43" cy="43"/>
            </a:xfrm>
            <a:prstGeom prst="rect">
              <a:avLst/>
            </a:prstGeom>
            <a:solidFill>
              <a:srgbClr val="C7C7C7"/>
            </a:solidFill>
            <a:ln w="9525">
              <a:noFill/>
              <a:miter lim="800000"/>
              <a:headEnd/>
              <a:tailEnd/>
            </a:ln>
          </p:spPr>
          <p:txBody>
            <a:bodyPr/>
            <a:lstStyle/>
            <a:p>
              <a:pPr>
                <a:defRPr/>
              </a:pPr>
              <a:endParaRPr lang="nl-NL"/>
            </a:p>
          </p:txBody>
        </p:sp>
        <p:sp>
          <p:nvSpPr>
            <p:cNvPr id="117" name="Rectangle 115"/>
            <p:cNvSpPr>
              <a:spLocks noChangeArrowheads="1"/>
            </p:cNvSpPr>
            <p:nvPr userDrawn="1"/>
          </p:nvSpPr>
          <p:spPr bwMode="auto">
            <a:xfrm>
              <a:off x="3797" y="49"/>
              <a:ext cx="43" cy="43"/>
            </a:xfrm>
            <a:prstGeom prst="rect">
              <a:avLst/>
            </a:prstGeom>
            <a:solidFill>
              <a:srgbClr val="C7C7C7"/>
            </a:solidFill>
            <a:ln w="9525">
              <a:noFill/>
              <a:miter lim="800000"/>
              <a:headEnd/>
              <a:tailEnd/>
            </a:ln>
          </p:spPr>
          <p:txBody>
            <a:bodyPr/>
            <a:lstStyle/>
            <a:p>
              <a:pPr>
                <a:defRPr/>
              </a:pPr>
              <a:endParaRPr lang="nl-NL"/>
            </a:p>
          </p:txBody>
        </p:sp>
        <p:sp>
          <p:nvSpPr>
            <p:cNvPr id="118" name="Rectangle 116"/>
            <p:cNvSpPr>
              <a:spLocks noChangeArrowheads="1"/>
            </p:cNvSpPr>
            <p:nvPr userDrawn="1"/>
          </p:nvSpPr>
          <p:spPr bwMode="auto">
            <a:xfrm>
              <a:off x="3884" y="49"/>
              <a:ext cx="43" cy="43"/>
            </a:xfrm>
            <a:prstGeom prst="rect">
              <a:avLst/>
            </a:prstGeom>
            <a:solidFill>
              <a:srgbClr val="C7C7C7"/>
            </a:solidFill>
            <a:ln w="9525">
              <a:noFill/>
              <a:miter lim="800000"/>
              <a:headEnd/>
              <a:tailEnd/>
            </a:ln>
          </p:spPr>
          <p:txBody>
            <a:bodyPr/>
            <a:lstStyle/>
            <a:p>
              <a:pPr>
                <a:defRPr/>
              </a:pPr>
              <a:endParaRPr lang="nl-NL"/>
            </a:p>
          </p:txBody>
        </p:sp>
        <p:sp>
          <p:nvSpPr>
            <p:cNvPr id="119" name="Rectangle 117"/>
            <p:cNvSpPr>
              <a:spLocks noChangeArrowheads="1"/>
            </p:cNvSpPr>
            <p:nvPr userDrawn="1"/>
          </p:nvSpPr>
          <p:spPr bwMode="auto">
            <a:xfrm>
              <a:off x="3970" y="49"/>
              <a:ext cx="43" cy="43"/>
            </a:xfrm>
            <a:prstGeom prst="rect">
              <a:avLst/>
            </a:prstGeom>
            <a:solidFill>
              <a:srgbClr val="C7C7C7"/>
            </a:solidFill>
            <a:ln w="9525">
              <a:noFill/>
              <a:miter lim="800000"/>
              <a:headEnd/>
              <a:tailEnd/>
            </a:ln>
          </p:spPr>
          <p:txBody>
            <a:bodyPr/>
            <a:lstStyle/>
            <a:p>
              <a:pPr>
                <a:defRPr/>
              </a:pPr>
              <a:endParaRPr lang="nl-NL"/>
            </a:p>
          </p:txBody>
        </p:sp>
        <p:sp>
          <p:nvSpPr>
            <p:cNvPr id="120" name="Rectangle 118"/>
            <p:cNvSpPr>
              <a:spLocks noChangeArrowheads="1"/>
            </p:cNvSpPr>
            <p:nvPr userDrawn="1"/>
          </p:nvSpPr>
          <p:spPr bwMode="auto">
            <a:xfrm>
              <a:off x="4056" y="49"/>
              <a:ext cx="43" cy="43"/>
            </a:xfrm>
            <a:prstGeom prst="rect">
              <a:avLst/>
            </a:prstGeom>
            <a:solidFill>
              <a:srgbClr val="C7C7C7"/>
            </a:solidFill>
            <a:ln w="9525">
              <a:noFill/>
              <a:miter lim="800000"/>
              <a:headEnd/>
              <a:tailEnd/>
            </a:ln>
          </p:spPr>
          <p:txBody>
            <a:bodyPr/>
            <a:lstStyle/>
            <a:p>
              <a:pPr>
                <a:defRPr/>
              </a:pPr>
              <a:endParaRPr lang="nl-NL"/>
            </a:p>
          </p:txBody>
        </p:sp>
        <p:sp>
          <p:nvSpPr>
            <p:cNvPr id="121" name="Rectangle 119"/>
            <p:cNvSpPr>
              <a:spLocks noChangeArrowheads="1"/>
            </p:cNvSpPr>
            <p:nvPr userDrawn="1"/>
          </p:nvSpPr>
          <p:spPr bwMode="auto">
            <a:xfrm>
              <a:off x="4142" y="49"/>
              <a:ext cx="44" cy="43"/>
            </a:xfrm>
            <a:prstGeom prst="rect">
              <a:avLst/>
            </a:prstGeom>
            <a:solidFill>
              <a:srgbClr val="C7C7C7"/>
            </a:solidFill>
            <a:ln w="9525">
              <a:noFill/>
              <a:miter lim="800000"/>
              <a:headEnd/>
              <a:tailEnd/>
            </a:ln>
          </p:spPr>
          <p:txBody>
            <a:bodyPr/>
            <a:lstStyle/>
            <a:p>
              <a:pPr>
                <a:defRPr/>
              </a:pPr>
              <a:endParaRPr lang="nl-NL"/>
            </a:p>
          </p:txBody>
        </p:sp>
        <p:sp>
          <p:nvSpPr>
            <p:cNvPr id="122" name="Rectangle 120"/>
            <p:cNvSpPr>
              <a:spLocks noChangeArrowheads="1"/>
            </p:cNvSpPr>
            <p:nvPr userDrawn="1"/>
          </p:nvSpPr>
          <p:spPr bwMode="auto">
            <a:xfrm>
              <a:off x="4229" y="49"/>
              <a:ext cx="43" cy="43"/>
            </a:xfrm>
            <a:prstGeom prst="rect">
              <a:avLst/>
            </a:prstGeom>
            <a:solidFill>
              <a:srgbClr val="C7C7C7"/>
            </a:solidFill>
            <a:ln w="9525">
              <a:noFill/>
              <a:miter lim="800000"/>
              <a:headEnd/>
              <a:tailEnd/>
            </a:ln>
          </p:spPr>
          <p:txBody>
            <a:bodyPr/>
            <a:lstStyle/>
            <a:p>
              <a:pPr>
                <a:defRPr/>
              </a:pPr>
              <a:endParaRPr lang="nl-NL"/>
            </a:p>
          </p:txBody>
        </p:sp>
        <p:sp>
          <p:nvSpPr>
            <p:cNvPr id="123" name="Rectangle 121"/>
            <p:cNvSpPr>
              <a:spLocks noChangeArrowheads="1"/>
            </p:cNvSpPr>
            <p:nvPr userDrawn="1"/>
          </p:nvSpPr>
          <p:spPr bwMode="auto">
            <a:xfrm>
              <a:off x="4315" y="49"/>
              <a:ext cx="43" cy="43"/>
            </a:xfrm>
            <a:prstGeom prst="rect">
              <a:avLst/>
            </a:prstGeom>
            <a:solidFill>
              <a:srgbClr val="C7C7C7"/>
            </a:solidFill>
            <a:ln w="9525">
              <a:noFill/>
              <a:miter lim="800000"/>
              <a:headEnd/>
              <a:tailEnd/>
            </a:ln>
          </p:spPr>
          <p:txBody>
            <a:bodyPr/>
            <a:lstStyle/>
            <a:p>
              <a:pPr>
                <a:defRPr/>
              </a:pPr>
              <a:endParaRPr lang="nl-NL"/>
            </a:p>
          </p:txBody>
        </p:sp>
        <p:sp>
          <p:nvSpPr>
            <p:cNvPr id="124" name="Rectangle 122"/>
            <p:cNvSpPr>
              <a:spLocks noChangeArrowheads="1"/>
            </p:cNvSpPr>
            <p:nvPr userDrawn="1"/>
          </p:nvSpPr>
          <p:spPr bwMode="auto">
            <a:xfrm>
              <a:off x="4401" y="49"/>
              <a:ext cx="43" cy="43"/>
            </a:xfrm>
            <a:prstGeom prst="rect">
              <a:avLst/>
            </a:prstGeom>
            <a:solidFill>
              <a:srgbClr val="C7C7C7"/>
            </a:solidFill>
            <a:ln w="9525">
              <a:noFill/>
              <a:miter lim="800000"/>
              <a:headEnd/>
              <a:tailEnd/>
            </a:ln>
          </p:spPr>
          <p:txBody>
            <a:bodyPr/>
            <a:lstStyle/>
            <a:p>
              <a:pPr>
                <a:defRPr/>
              </a:pPr>
              <a:endParaRPr lang="nl-NL"/>
            </a:p>
          </p:txBody>
        </p:sp>
        <p:sp>
          <p:nvSpPr>
            <p:cNvPr id="125" name="Rectangle 123"/>
            <p:cNvSpPr>
              <a:spLocks noChangeArrowheads="1"/>
            </p:cNvSpPr>
            <p:nvPr userDrawn="1"/>
          </p:nvSpPr>
          <p:spPr bwMode="auto">
            <a:xfrm>
              <a:off x="4487" y="49"/>
              <a:ext cx="44" cy="43"/>
            </a:xfrm>
            <a:prstGeom prst="rect">
              <a:avLst/>
            </a:prstGeom>
            <a:solidFill>
              <a:srgbClr val="C7C7C7"/>
            </a:solidFill>
            <a:ln w="9525">
              <a:noFill/>
              <a:miter lim="800000"/>
              <a:headEnd/>
              <a:tailEnd/>
            </a:ln>
          </p:spPr>
          <p:txBody>
            <a:bodyPr/>
            <a:lstStyle/>
            <a:p>
              <a:pPr>
                <a:defRPr/>
              </a:pPr>
              <a:endParaRPr lang="nl-NL"/>
            </a:p>
          </p:txBody>
        </p:sp>
        <p:sp>
          <p:nvSpPr>
            <p:cNvPr id="126" name="Rectangle 124"/>
            <p:cNvSpPr>
              <a:spLocks noChangeArrowheads="1"/>
            </p:cNvSpPr>
            <p:nvPr userDrawn="1"/>
          </p:nvSpPr>
          <p:spPr bwMode="auto">
            <a:xfrm>
              <a:off x="4574" y="49"/>
              <a:ext cx="43" cy="43"/>
            </a:xfrm>
            <a:prstGeom prst="rect">
              <a:avLst/>
            </a:prstGeom>
            <a:solidFill>
              <a:srgbClr val="C7C7C7"/>
            </a:solidFill>
            <a:ln w="9525">
              <a:noFill/>
              <a:miter lim="800000"/>
              <a:headEnd/>
              <a:tailEnd/>
            </a:ln>
          </p:spPr>
          <p:txBody>
            <a:bodyPr/>
            <a:lstStyle/>
            <a:p>
              <a:pPr>
                <a:defRPr/>
              </a:pPr>
              <a:endParaRPr lang="nl-NL"/>
            </a:p>
          </p:txBody>
        </p:sp>
        <p:sp>
          <p:nvSpPr>
            <p:cNvPr id="127" name="Rectangle 125"/>
            <p:cNvSpPr>
              <a:spLocks noChangeArrowheads="1"/>
            </p:cNvSpPr>
            <p:nvPr userDrawn="1"/>
          </p:nvSpPr>
          <p:spPr bwMode="auto">
            <a:xfrm>
              <a:off x="4660" y="49"/>
              <a:ext cx="43" cy="43"/>
            </a:xfrm>
            <a:prstGeom prst="rect">
              <a:avLst/>
            </a:prstGeom>
            <a:solidFill>
              <a:srgbClr val="C7C7C7"/>
            </a:solidFill>
            <a:ln w="9525">
              <a:noFill/>
              <a:miter lim="800000"/>
              <a:headEnd/>
              <a:tailEnd/>
            </a:ln>
          </p:spPr>
          <p:txBody>
            <a:bodyPr/>
            <a:lstStyle/>
            <a:p>
              <a:pPr>
                <a:defRPr/>
              </a:pPr>
              <a:endParaRPr lang="nl-NL"/>
            </a:p>
          </p:txBody>
        </p:sp>
        <p:sp>
          <p:nvSpPr>
            <p:cNvPr id="128" name="Rectangle 126"/>
            <p:cNvSpPr>
              <a:spLocks noChangeArrowheads="1"/>
            </p:cNvSpPr>
            <p:nvPr userDrawn="1"/>
          </p:nvSpPr>
          <p:spPr bwMode="auto">
            <a:xfrm>
              <a:off x="4746" y="49"/>
              <a:ext cx="43" cy="43"/>
            </a:xfrm>
            <a:prstGeom prst="rect">
              <a:avLst/>
            </a:prstGeom>
            <a:solidFill>
              <a:srgbClr val="C7C7C7"/>
            </a:solidFill>
            <a:ln w="9525">
              <a:noFill/>
              <a:miter lim="800000"/>
              <a:headEnd/>
              <a:tailEnd/>
            </a:ln>
          </p:spPr>
          <p:txBody>
            <a:bodyPr/>
            <a:lstStyle/>
            <a:p>
              <a:pPr>
                <a:defRPr/>
              </a:pPr>
              <a:endParaRPr lang="nl-NL"/>
            </a:p>
          </p:txBody>
        </p:sp>
        <p:sp>
          <p:nvSpPr>
            <p:cNvPr id="129" name="Rectangle 127"/>
            <p:cNvSpPr>
              <a:spLocks noChangeArrowheads="1"/>
            </p:cNvSpPr>
            <p:nvPr userDrawn="1"/>
          </p:nvSpPr>
          <p:spPr bwMode="auto">
            <a:xfrm>
              <a:off x="4832" y="49"/>
              <a:ext cx="44" cy="43"/>
            </a:xfrm>
            <a:prstGeom prst="rect">
              <a:avLst/>
            </a:prstGeom>
            <a:solidFill>
              <a:srgbClr val="C7C7C7"/>
            </a:solidFill>
            <a:ln w="9525">
              <a:noFill/>
              <a:miter lim="800000"/>
              <a:headEnd/>
              <a:tailEnd/>
            </a:ln>
          </p:spPr>
          <p:txBody>
            <a:bodyPr/>
            <a:lstStyle/>
            <a:p>
              <a:pPr>
                <a:defRPr/>
              </a:pPr>
              <a:endParaRPr lang="nl-NL"/>
            </a:p>
          </p:txBody>
        </p:sp>
        <p:sp>
          <p:nvSpPr>
            <p:cNvPr id="130" name="Rectangle 128"/>
            <p:cNvSpPr>
              <a:spLocks noChangeArrowheads="1"/>
            </p:cNvSpPr>
            <p:nvPr userDrawn="1"/>
          </p:nvSpPr>
          <p:spPr bwMode="auto">
            <a:xfrm>
              <a:off x="4919" y="49"/>
              <a:ext cx="43" cy="43"/>
            </a:xfrm>
            <a:prstGeom prst="rect">
              <a:avLst/>
            </a:prstGeom>
            <a:solidFill>
              <a:srgbClr val="C7C7C7"/>
            </a:solidFill>
            <a:ln w="9525">
              <a:noFill/>
              <a:miter lim="800000"/>
              <a:headEnd/>
              <a:tailEnd/>
            </a:ln>
          </p:spPr>
          <p:txBody>
            <a:bodyPr/>
            <a:lstStyle/>
            <a:p>
              <a:pPr>
                <a:defRPr/>
              </a:pPr>
              <a:endParaRPr lang="nl-NL"/>
            </a:p>
          </p:txBody>
        </p:sp>
        <p:sp>
          <p:nvSpPr>
            <p:cNvPr id="131" name="Rectangle 129"/>
            <p:cNvSpPr>
              <a:spLocks noChangeArrowheads="1"/>
            </p:cNvSpPr>
            <p:nvPr userDrawn="1"/>
          </p:nvSpPr>
          <p:spPr bwMode="auto">
            <a:xfrm>
              <a:off x="5005" y="49"/>
              <a:ext cx="43" cy="43"/>
            </a:xfrm>
            <a:prstGeom prst="rect">
              <a:avLst/>
            </a:prstGeom>
            <a:solidFill>
              <a:srgbClr val="C7C7C7"/>
            </a:solidFill>
            <a:ln w="9525">
              <a:noFill/>
              <a:miter lim="800000"/>
              <a:headEnd/>
              <a:tailEnd/>
            </a:ln>
          </p:spPr>
          <p:txBody>
            <a:bodyPr/>
            <a:lstStyle/>
            <a:p>
              <a:pPr>
                <a:defRPr/>
              </a:pPr>
              <a:endParaRPr lang="nl-NL"/>
            </a:p>
          </p:txBody>
        </p:sp>
        <p:sp>
          <p:nvSpPr>
            <p:cNvPr id="132" name="Rectangle 130"/>
            <p:cNvSpPr>
              <a:spLocks noChangeArrowheads="1"/>
            </p:cNvSpPr>
            <p:nvPr userDrawn="1"/>
          </p:nvSpPr>
          <p:spPr bwMode="auto">
            <a:xfrm>
              <a:off x="5091" y="49"/>
              <a:ext cx="43" cy="43"/>
            </a:xfrm>
            <a:prstGeom prst="rect">
              <a:avLst/>
            </a:prstGeom>
            <a:solidFill>
              <a:srgbClr val="C7C7C7"/>
            </a:solidFill>
            <a:ln w="9525">
              <a:noFill/>
              <a:miter lim="800000"/>
              <a:headEnd/>
              <a:tailEnd/>
            </a:ln>
          </p:spPr>
          <p:txBody>
            <a:bodyPr/>
            <a:lstStyle/>
            <a:p>
              <a:pPr>
                <a:defRPr/>
              </a:pPr>
              <a:endParaRPr lang="nl-NL"/>
            </a:p>
          </p:txBody>
        </p:sp>
        <p:sp>
          <p:nvSpPr>
            <p:cNvPr id="133" name="Rectangle 131"/>
            <p:cNvSpPr>
              <a:spLocks noChangeArrowheads="1"/>
            </p:cNvSpPr>
            <p:nvPr userDrawn="1"/>
          </p:nvSpPr>
          <p:spPr bwMode="auto">
            <a:xfrm>
              <a:off x="5178" y="49"/>
              <a:ext cx="43" cy="43"/>
            </a:xfrm>
            <a:prstGeom prst="rect">
              <a:avLst/>
            </a:prstGeom>
            <a:solidFill>
              <a:srgbClr val="C7C7C7"/>
            </a:solidFill>
            <a:ln w="9525">
              <a:noFill/>
              <a:miter lim="800000"/>
              <a:headEnd/>
              <a:tailEnd/>
            </a:ln>
          </p:spPr>
          <p:txBody>
            <a:bodyPr/>
            <a:lstStyle/>
            <a:p>
              <a:pPr>
                <a:defRPr/>
              </a:pPr>
              <a:endParaRPr lang="nl-NL"/>
            </a:p>
          </p:txBody>
        </p:sp>
        <p:sp>
          <p:nvSpPr>
            <p:cNvPr id="134" name="Rectangle 132"/>
            <p:cNvSpPr>
              <a:spLocks noChangeArrowheads="1"/>
            </p:cNvSpPr>
            <p:nvPr userDrawn="1"/>
          </p:nvSpPr>
          <p:spPr bwMode="auto">
            <a:xfrm>
              <a:off x="5264" y="49"/>
              <a:ext cx="43" cy="43"/>
            </a:xfrm>
            <a:prstGeom prst="rect">
              <a:avLst/>
            </a:prstGeom>
            <a:solidFill>
              <a:srgbClr val="C7C7C7"/>
            </a:solidFill>
            <a:ln w="9525">
              <a:noFill/>
              <a:miter lim="800000"/>
              <a:headEnd/>
              <a:tailEnd/>
            </a:ln>
          </p:spPr>
          <p:txBody>
            <a:bodyPr/>
            <a:lstStyle/>
            <a:p>
              <a:pPr>
                <a:defRPr/>
              </a:pPr>
              <a:endParaRPr lang="nl-NL"/>
            </a:p>
          </p:txBody>
        </p:sp>
        <p:sp>
          <p:nvSpPr>
            <p:cNvPr id="135" name="Rectangle 133"/>
            <p:cNvSpPr>
              <a:spLocks noChangeArrowheads="1"/>
            </p:cNvSpPr>
            <p:nvPr userDrawn="1"/>
          </p:nvSpPr>
          <p:spPr bwMode="auto">
            <a:xfrm>
              <a:off x="5350" y="49"/>
              <a:ext cx="43" cy="43"/>
            </a:xfrm>
            <a:prstGeom prst="rect">
              <a:avLst/>
            </a:prstGeom>
            <a:solidFill>
              <a:srgbClr val="C7C7C7"/>
            </a:solidFill>
            <a:ln w="9525">
              <a:noFill/>
              <a:miter lim="800000"/>
              <a:headEnd/>
              <a:tailEnd/>
            </a:ln>
          </p:spPr>
          <p:txBody>
            <a:bodyPr/>
            <a:lstStyle/>
            <a:p>
              <a:pPr>
                <a:defRPr/>
              </a:pPr>
              <a:endParaRPr lang="nl-NL"/>
            </a:p>
          </p:txBody>
        </p:sp>
        <p:sp>
          <p:nvSpPr>
            <p:cNvPr id="136" name="Rectangle 134"/>
            <p:cNvSpPr>
              <a:spLocks noChangeArrowheads="1"/>
            </p:cNvSpPr>
            <p:nvPr userDrawn="1"/>
          </p:nvSpPr>
          <p:spPr bwMode="auto">
            <a:xfrm>
              <a:off x="5436" y="49"/>
              <a:ext cx="43" cy="43"/>
            </a:xfrm>
            <a:prstGeom prst="rect">
              <a:avLst/>
            </a:prstGeom>
            <a:solidFill>
              <a:srgbClr val="C7C7C7"/>
            </a:solidFill>
            <a:ln w="9525">
              <a:noFill/>
              <a:miter lim="800000"/>
              <a:headEnd/>
              <a:tailEnd/>
            </a:ln>
          </p:spPr>
          <p:txBody>
            <a:bodyPr/>
            <a:lstStyle/>
            <a:p>
              <a:pPr>
                <a:defRPr/>
              </a:pPr>
              <a:endParaRPr lang="nl-NL"/>
            </a:p>
          </p:txBody>
        </p:sp>
        <p:sp>
          <p:nvSpPr>
            <p:cNvPr id="137" name="Rectangle 135"/>
            <p:cNvSpPr>
              <a:spLocks noChangeArrowheads="1"/>
            </p:cNvSpPr>
            <p:nvPr userDrawn="1"/>
          </p:nvSpPr>
          <p:spPr bwMode="auto">
            <a:xfrm>
              <a:off x="5523" y="49"/>
              <a:ext cx="43" cy="43"/>
            </a:xfrm>
            <a:prstGeom prst="rect">
              <a:avLst/>
            </a:prstGeom>
            <a:solidFill>
              <a:srgbClr val="C7C7C7"/>
            </a:solidFill>
            <a:ln w="9525">
              <a:noFill/>
              <a:miter lim="800000"/>
              <a:headEnd/>
              <a:tailEnd/>
            </a:ln>
          </p:spPr>
          <p:txBody>
            <a:bodyPr/>
            <a:lstStyle/>
            <a:p>
              <a:pPr>
                <a:defRPr/>
              </a:pPr>
              <a:endParaRPr lang="nl-NL"/>
            </a:p>
          </p:txBody>
        </p:sp>
        <p:sp>
          <p:nvSpPr>
            <p:cNvPr id="138" name="Rectangle 136"/>
            <p:cNvSpPr>
              <a:spLocks noChangeArrowheads="1"/>
            </p:cNvSpPr>
            <p:nvPr userDrawn="1"/>
          </p:nvSpPr>
          <p:spPr bwMode="auto">
            <a:xfrm>
              <a:off x="5609" y="49"/>
              <a:ext cx="43" cy="43"/>
            </a:xfrm>
            <a:prstGeom prst="rect">
              <a:avLst/>
            </a:prstGeom>
            <a:solidFill>
              <a:srgbClr val="C7C7C7"/>
            </a:solidFill>
            <a:ln w="9525">
              <a:noFill/>
              <a:miter lim="800000"/>
              <a:headEnd/>
              <a:tailEnd/>
            </a:ln>
          </p:spPr>
          <p:txBody>
            <a:bodyPr/>
            <a:lstStyle/>
            <a:p>
              <a:pPr>
                <a:defRPr/>
              </a:pPr>
              <a:endParaRPr lang="nl-NL"/>
            </a:p>
          </p:txBody>
        </p:sp>
        <p:sp>
          <p:nvSpPr>
            <p:cNvPr id="139" name="Rectangle 137"/>
            <p:cNvSpPr>
              <a:spLocks noChangeArrowheads="1"/>
            </p:cNvSpPr>
            <p:nvPr userDrawn="1"/>
          </p:nvSpPr>
          <p:spPr bwMode="auto">
            <a:xfrm>
              <a:off x="5695" y="49"/>
              <a:ext cx="43" cy="43"/>
            </a:xfrm>
            <a:prstGeom prst="rect">
              <a:avLst/>
            </a:prstGeom>
            <a:solidFill>
              <a:srgbClr val="C7C7C7"/>
            </a:solidFill>
            <a:ln w="9525">
              <a:noFill/>
              <a:miter lim="800000"/>
              <a:headEnd/>
              <a:tailEnd/>
            </a:ln>
          </p:spPr>
          <p:txBody>
            <a:bodyPr/>
            <a:lstStyle/>
            <a:p>
              <a:pPr>
                <a:defRPr/>
              </a:pPr>
              <a:endParaRPr lang="nl-NL"/>
            </a:p>
          </p:txBody>
        </p:sp>
        <p:pic>
          <p:nvPicPr>
            <p:cNvPr id="140" name="Picture 138" descr="E_ZW_ENG"/>
            <p:cNvPicPr>
              <a:picLocks noChangeAspect="1" noChangeArrowheads="1"/>
            </p:cNvPicPr>
            <p:nvPr userDrawn="1"/>
          </p:nvPicPr>
          <p:blipFill>
            <a:blip r:embed="rId2" cstate="print"/>
            <a:srcRect/>
            <a:stretch>
              <a:fillRect/>
            </a:stretch>
          </p:blipFill>
          <p:spPr bwMode="auto">
            <a:xfrm>
              <a:off x="18" y="36"/>
              <a:ext cx="2126" cy="978"/>
            </a:xfrm>
            <a:prstGeom prst="rect">
              <a:avLst/>
            </a:prstGeom>
            <a:noFill/>
            <a:ln w="9525">
              <a:noFill/>
              <a:miter lim="800000"/>
              <a:headEnd/>
              <a:tailEnd/>
            </a:ln>
          </p:spPr>
        </p:pic>
      </p:grpSp>
      <p:grpSp>
        <p:nvGrpSpPr>
          <p:cNvPr id="141" name="Group 139"/>
          <p:cNvGrpSpPr>
            <a:grpSpLocks/>
          </p:cNvGrpSpPr>
          <p:nvPr/>
        </p:nvGrpSpPr>
        <p:grpSpPr bwMode="auto">
          <a:xfrm>
            <a:off x="0" y="0"/>
            <a:ext cx="9144000" cy="6858000"/>
            <a:chOff x="0" y="0"/>
            <a:chExt cx="5760" cy="4320"/>
          </a:xfrm>
        </p:grpSpPr>
        <p:pic>
          <p:nvPicPr>
            <p:cNvPr id="142" name="Picture 140" descr="l_eng_wit"/>
            <p:cNvPicPr>
              <a:picLocks noChangeAspect="1" noChangeArrowheads="1"/>
            </p:cNvPicPr>
            <p:nvPr userDrawn="1"/>
          </p:nvPicPr>
          <p:blipFill>
            <a:blip r:embed="rId3" cstate="print"/>
            <a:srcRect/>
            <a:stretch>
              <a:fillRect/>
            </a:stretch>
          </p:blipFill>
          <p:spPr bwMode="hidden">
            <a:xfrm>
              <a:off x="0" y="0"/>
              <a:ext cx="5760" cy="4320"/>
            </a:xfrm>
            <a:prstGeom prst="rect">
              <a:avLst/>
            </a:prstGeom>
            <a:noFill/>
            <a:ln w="9525">
              <a:noFill/>
              <a:miter lim="800000"/>
              <a:headEnd/>
              <a:tailEnd/>
            </a:ln>
          </p:spPr>
        </p:pic>
        <p:sp>
          <p:nvSpPr>
            <p:cNvPr id="143" name="Rectangle 141"/>
            <p:cNvSpPr>
              <a:spLocks noChangeArrowheads="1"/>
            </p:cNvSpPr>
            <p:nvPr/>
          </p:nvSpPr>
          <p:spPr bwMode="hidden">
            <a:xfrm>
              <a:off x="2" y="4232"/>
              <a:ext cx="43" cy="44"/>
            </a:xfrm>
            <a:prstGeom prst="rect">
              <a:avLst/>
            </a:prstGeom>
            <a:solidFill>
              <a:srgbClr val="C1C7DC"/>
            </a:solidFill>
            <a:ln w="9525">
              <a:noFill/>
              <a:miter lim="800000"/>
              <a:headEnd/>
              <a:tailEnd/>
            </a:ln>
          </p:spPr>
          <p:txBody>
            <a:bodyPr/>
            <a:lstStyle/>
            <a:p>
              <a:pPr>
                <a:defRPr/>
              </a:pPr>
              <a:endParaRPr lang="nl-NL"/>
            </a:p>
          </p:txBody>
        </p:sp>
        <p:sp>
          <p:nvSpPr>
            <p:cNvPr id="144" name="Rectangle 142"/>
            <p:cNvSpPr>
              <a:spLocks noChangeArrowheads="1"/>
            </p:cNvSpPr>
            <p:nvPr/>
          </p:nvSpPr>
          <p:spPr bwMode="hidden">
            <a:xfrm>
              <a:off x="88" y="4232"/>
              <a:ext cx="43" cy="44"/>
            </a:xfrm>
            <a:prstGeom prst="rect">
              <a:avLst/>
            </a:prstGeom>
            <a:solidFill>
              <a:srgbClr val="C1C7DC"/>
            </a:solidFill>
            <a:ln w="9525">
              <a:noFill/>
              <a:miter lim="800000"/>
              <a:headEnd/>
              <a:tailEnd/>
            </a:ln>
          </p:spPr>
          <p:txBody>
            <a:bodyPr/>
            <a:lstStyle/>
            <a:p>
              <a:pPr>
                <a:defRPr/>
              </a:pPr>
              <a:endParaRPr lang="nl-NL"/>
            </a:p>
          </p:txBody>
        </p:sp>
        <p:sp>
          <p:nvSpPr>
            <p:cNvPr id="145" name="Rectangle 143"/>
            <p:cNvSpPr>
              <a:spLocks noChangeArrowheads="1"/>
            </p:cNvSpPr>
            <p:nvPr/>
          </p:nvSpPr>
          <p:spPr bwMode="hidden">
            <a:xfrm>
              <a:off x="174" y="4232"/>
              <a:ext cx="43" cy="44"/>
            </a:xfrm>
            <a:prstGeom prst="rect">
              <a:avLst/>
            </a:prstGeom>
            <a:solidFill>
              <a:srgbClr val="C1C7DC"/>
            </a:solidFill>
            <a:ln w="9525">
              <a:noFill/>
              <a:miter lim="800000"/>
              <a:headEnd/>
              <a:tailEnd/>
            </a:ln>
          </p:spPr>
          <p:txBody>
            <a:bodyPr/>
            <a:lstStyle/>
            <a:p>
              <a:pPr>
                <a:defRPr/>
              </a:pPr>
              <a:endParaRPr lang="nl-NL"/>
            </a:p>
          </p:txBody>
        </p:sp>
        <p:sp>
          <p:nvSpPr>
            <p:cNvPr id="146" name="Rectangle 144"/>
            <p:cNvSpPr>
              <a:spLocks noChangeArrowheads="1"/>
            </p:cNvSpPr>
            <p:nvPr/>
          </p:nvSpPr>
          <p:spPr bwMode="hidden">
            <a:xfrm>
              <a:off x="261" y="4232"/>
              <a:ext cx="43" cy="44"/>
            </a:xfrm>
            <a:prstGeom prst="rect">
              <a:avLst/>
            </a:prstGeom>
            <a:solidFill>
              <a:srgbClr val="C1C7DC"/>
            </a:solidFill>
            <a:ln w="9525">
              <a:noFill/>
              <a:miter lim="800000"/>
              <a:headEnd/>
              <a:tailEnd/>
            </a:ln>
          </p:spPr>
          <p:txBody>
            <a:bodyPr/>
            <a:lstStyle/>
            <a:p>
              <a:pPr>
                <a:defRPr/>
              </a:pPr>
              <a:endParaRPr lang="nl-NL"/>
            </a:p>
          </p:txBody>
        </p:sp>
        <p:sp>
          <p:nvSpPr>
            <p:cNvPr id="147" name="Rectangle 145"/>
            <p:cNvSpPr>
              <a:spLocks noChangeArrowheads="1"/>
            </p:cNvSpPr>
            <p:nvPr/>
          </p:nvSpPr>
          <p:spPr bwMode="hidden">
            <a:xfrm>
              <a:off x="347" y="4232"/>
              <a:ext cx="43" cy="44"/>
            </a:xfrm>
            <a:prstGeom prst="rect">
              <a:avLst/>
            </a:prstGeom>
            <a:solidFill>
              <a:srgbClr val="C1C7DC"/>
            </a:solidFill>
            <a:ln w="9525">
              <a:noFill/>
              <a:miter lim="800000"/>
              <a:headEnd/>
              <a:tailEnd/>
            </a:ln>
          </p:spPr>
          <p:txBody>
            <a:bodyPr/>
            <a:lstStyle/>
            <a:p>
              <a:pPr>
                <a:defRPr/>
              </a:pPr>
              <a:endParaRPr lang="nl-NL"/>
            </a:p>
          </p:txBody>
        </p:sp>
        <p:sp>
          <p:nvSpPr>
            <p:cNvPr id="148" name="Rectangle 146"/>
            <p:cNvSpPr>
              <a:spLocks noChangeArrowheads="1"/>
            </p:cNvSpPr>
            <p:nvPr/>
          </p:nvSpPr>
          <p:spPr bwMode="hidden">
            <a:xfrm>
              <a:off x="433" y="4232"/>
              <a:ext cx="43" cy="44"/>
            </a:xfrm>
            <a:prstGeom prst="rect">
              <a:avLst/>
            </a:prstGeom>
            <a:solidFill>
              <a:srgbClr val="C1C7DC"/>
            </a:solidFill>
            <a:ln w="9525">
              <a:noFill/>
              <a:miter lim="800000"/>
              <a:headEnd/>
              <a:tailEnd/>
            </a:ln>
          </p:spPr>
          <p:txBody>
            <a:bodyPr/>
            <a:lstStyle/>
            <a:p>
              <a:pPr>
                <a:defRPr/>
              </a:pPr>
              <a:endParaRPr lang="nl-NL"/>
            </a:p>
          </p:txBody>
        </p:sp>
        <p:sp>
          <p:nvSpPr>
            <p:cNvPr id="149" name="Rectangle 147"/>
            <p:cNvSpPr>
              <a:spLocks noChangeArrowheads="1"/>
            </p:cNvSpPr>
            <p:nvPr/>
          </p:nvSpPr>
          <p:spPr bwMode="hidden">
            <a:xfrm>
              <a:off x="519" y="4232"/>
              <a:ext cx="44" cy="44"/>
            </a:xfrm>
            <a:prstGeom prst="rect">
              <a:avLst/>
            </a:prstGeom>
            <a:solidFill>
              <a:srgbClr val="C1C7DC"/>
            </a:solidFill>
            <a:ln w="9525">
              <a:noFill/>
              <a:miter lim="800000"/>
              <a:headEnd/>
              <a:tailEnd/>
            </a:ln>
          </p:spPr>
          <p:txBody>
            <a:bodyPr/>
            <a:lstStyle/>
            <a:p>
              <a:pPr>
                <a:defRPr/>
              </a:pPr>
              <a:endParaRPr lang="nl-NL"/>
            </a:p>
          </p:txBody>
        </p:sp>
        <p:sp>
          <p:nvSpPr>
            <p:cNvPr id="150" name="Rectangle 148"/>
            <p:cNvSpPr>
              <a:spLocks noChangeArrowheads="1"/>
            </p:cNvSpPr>
            <p:nvPr/>
          </p:nvSpPr>
          <p:spPr bwMode="hidden">
            <a:xfrm>
              <a:off x="606" y="4232"/>
              <a:ext cx="43" cy="44"/>
            </a:xfrm>
            <a:prstGeom prst="rect">
              <a:avLst/>
            </a:prstGeom>
            <a:solidFill>
              <a:srgbClr val="C1C7DC"/>
            </a:solidFill>
            <a:ln w="9525">
              <a:noFill/>
              <a:miter lim="800000"/>
              <a:headEnd/>
              <a:tailEnd/>
            </a:ln>
          </p:spPr>
          <p:txBody>
            <a:bodyPr/>
            <a:lstStyle/>
            <a:p>
              <a:pPr>
                <a:defRPr/>
              </a:pPr>
              <a:endParaRPr lang="nl-NL"/>
            </a:p>
          </p:txBody>
        </p:sp>
        <p:sp>
          <p:nvSpPr>
            <p:cNvPr id="151" name="Rectangle 149"/>
            <p:cNvSpPr>
              <a:spLocks noChangeArrowheads="1"/>
            </p:cNvSpPr>
            <p:nvPr/>
          </p:nvSpPr>
          <p:spPr bwMode="hidden">
            <a:xfrm>
              <a:off x="692" y="4232"/>
              <a:ext cx="43" cy="44"/>
            </a:xfrm>
            <a:prstGeom prst="rect">
              <a:avLst/>
            </a:prstGeom>
            <a:solidFill>
              <a:srgbClr val="C1C7DC"/>
            </a:solidFill>
            <a:ln w="9525">
              <a:noFill/>
              <a:miter lim="800000"/>
              <a:headEnd/>
              <a:tailEnd/>
            </a:ln>
          </p:spPr>
          <p:txBody>
            <a:bodyPr/>
            <a:lstStyle/>
            <a:p>
              <a:pPr>
                <a:defRPr/>
              </a:pPr>
              <a:endParaRPr lang="nl-NL"/>
            </a:p>
          </p:txBody>
        </p:sp>
        <p:sp>
          <p:nvSpPr>
            <p:cNvPr id="152" name="Rectangle 150"/>
            <p:cNvSpPr>
              <a:spLocks noChangeArrowheads="1"/>
            </p:cNvSpPr>
            <p:nvPr/>
          </p:nvSpPr>
          <p:spPr bwMode="hidden">
            <a:xfrm>
              <a:off x="778" y="4232"/>
              <a:ext cx="43" cy="44"/>
            </a:xfrm>
            <a:prstGeom prst="rect">
              <a:avLst/>
            </a:prstGeom>
            <a:solidFill>
              <a:srgbClr val="C1C7DC"/>
            </a:solidFill>
            <a:ln w="9525">
              <a:noFill/>
              <a:miter lim="800000"/>
              <a:headEnd/>
              <a:tailEnd/>
            </a:ln>
          </p:spPr>
          <p:txBody>
            <a:bodyPr/>
            <a:lstStyle/>
            <a:p>
              <a:pPr>
                <a:defRPr/>
              </a:pPr>
              <a:endParaRPr lang="nl-NL"/>
            </a:p>
          </p:txBody>
        </p:sp>
        <p:sp>
          <p:nvSpPr>
            <p:cNvPr id="153" name="Rectangle 151"/>
            <p:cNvSpPr>
              <a:spLocks noChangeArrowheads="1"/>
            </p:cNvSpPr>
            <p:nvPr/>
          </p:nvSpPr>
          <p:spPr bwMode="hidden">
            <a:xfrm>
              <a:off x="864" y="4232"/>
              <a:ext cx="44" cy="44"/>
            </a:xfrm>
            <a:prstGeom prst="rect">
              <a:avLst/>
            </a:prstGeom>
            <a:solidFill>
              <a:srgbClr val="C1C7DC"/>
            </a:solidFill>
            <a:ln w="9525">
              <a:noFill/>
              <a:miter lim="800000"/>
              <a:headEnd/>
              <a:tailEnd/>
            </a:ln>
          </p:spPr>
          <p:txBody>
            <a:bodyPr/>
            <a:lstStyle/>
            <a:p>
              <a:pPr>
                <a:defRPr/>
              </a:pPr>
              <a:endParaRPr lang="nl-NL"/>
            </a:p>
          </p:txBody>
        </p:sp>
        <p:sp>
          <p:nvSpPr>
            <p:cNvPr id="154" name="Rectangle 152"/>
            <p:cNvSpPr>
              <a:spLocks noChangeArrowheads="1"/>
            </p:cNvSpPr>
            <p:nvPr/>
          </p:nvSpPr>
          <p:spPr bwMode="hidden">
            <a:xfrm>
              <a:off x="951" y="4232"/>
              <a:ext cx="43" cy="44"/>
            </a:xfrm>
            <a:prstGeom prst="rect">
              <a:avLst/>
            </a:prstGeom>
            <a:solidFill>
              <a:srgbClr val="C1C7DC"/>
            </a:solidFill>
            <a:ln w="9525">
              <a:noFill/>
              <a:miter lim="800000"/>
              <a:headEnd/>
              <a:tailEnd/>
            </a:ln>
          </p:spPr>
          <p:txBody>
            <a:bodyPr/>
            <a:lstStyle/>
            <a:p>
              <a:pPr>
                <a:defRPr/>
              </a:pPr>
              <a:endParaRPr lang="nl-NL"/>
            </a:p>
          </p:txBody>
        </p:sp>
        <p:sp>
          <p:nvSpPr>
            <p:cNvPr id="155" name="Rectangle 153"/>
            <p:cNvSpPr>
              <a:spLocks noChangeArrowheads="1"/>
            </p:cNvSpPr>
            <p:nvPr/>
          </p:nvSpPr>
          <p:spPr bwMode="hidden">
            <a:xfrm>
              <a:off x="1037" y="4232"/>
              <a:ext cx="43" cy="44"/>
            </a:xfrm>
            <a:prstGeom prst="rect">
              <a:avLst/>
            </a:prstGeom>
            <a:solidFill>
              <a:srgbClr val="C1C7DC"/>
            </a:solidFill>
            <a:ln w="9525">
              <a:noFill/>
              <a:miter lim="800000"/>
              <a:headEnd/>
              <a:tailEnd/>
            </a:ln>
          </p:spPr>
          <p:txBody>
            <a:bodyPr/>
            <a:lstStyle/>
            <a:p>
              <a:pPr>
                <a:defRPr/>
              </a:pPr>
              <a:endParaRPr lang="nl-NL"/>
            </a:p>
          </p:txBody>
        </p:sp>
        <p:sp>
          <p:nvSpPr>
            <p:cNvPr id="156" name="Rectangle 154"/>
            <p:cNvSpPr>
              <a:spLocks noChangeArrowheads="1"/>
            </p:cNvSpPr>
            <p:nvPr/>
          </p:nvSpPr>
          <p:spPr bwMode="hidden">
            <a:xfrm>
              <a:off x="1123" y="4232"/>
              <a:ext cx="43" cy="44"/>
            </a:xfrm>
            <a:prstGeom prst="rect">
              <a:avLst/>
            </a:prstGeom>
            <a:solidFill>
              <a:srgbClr val="C1C7DC"/>
            </a:solidFill>
            <a:ln w="9525">
              <a:noFill/>
              <a:miter lim="800000"/>
              <a:headEnd/>
              <a:tailEnd/>
            </a:ln>
          </p:spPr>
          <p:txBody>
            <a:bodyPr/>
            <a:lstStyle/>
            <a:p>
              <a:pPr>
                <a:defRPr/>
              </a:pPr>
              <a:endParaRPr lang="nl-NL"/>
            </a:p>
          </p:txBody>
        </p:sp>
        <p:sp>
          <p:nvSpPr>
            <p:cNvPr id="157" name="Rectangle 155"/>
            <p:cNvSpPr>
              <a:spLocks noChangeArrowheads="1"/>
            </p:cNvSpPr>
            <p:nvPr/>
          </p:nvSpPr>
          <p:spPr bwMode="hidden">
            <a:xfrm>
              <a:off x="1209" y="4232"/>
              <a:ext cx="44" cy="44"/>
            </a:xfrm>
            <a:prstGeom prst="rect">
              <a:avLst/>
            </a:prstGeom>
            <a:solidFill>
              <a:srgbClr val="C1C7DC"/>
            </a:solidFill>
            <a:ln w="9525">
              <a:noFill/>
              <a:miter lim="800000"/>
              <a:headEnd/>
              <a:tailEnd/>
            </a:ln>
          </p:spPr>
          <p:txBody>
            <a:bodyPr/>
            <a:lstStyle/>
            <a:p>
              <a:pPr>
                <a:defRPr/>
              </a:pPr>
              <a:endParaRPr lang="nl-NL"/>
            </a:p>
          </p:txBody>
        </p:sp>
        <p:sp>
          <p:nvSpPr>
            <p:cNvPr id="158" name="Rectangle 156"/>
            <p:cNvSpPr>
              <a:spLocks noChangeArrowheads="1"/>
            </p:cNvSpPr>
            <p:nvPr/>
          </p:nvSpPr>
          <p:spPr bwMode="hidden">
            <a:xfrm>
              <a:off x="1296" y="4232"/>
              <a:ext cx="43" cy="44"/>
            </a:xfrm>
            <a:prstGeom prst="rect">
              <a:avLst/>
            </a:prstGeom>
            <a:solidFill>
              <a:srgbClr val="C1C7DC"/>
            </a:solidFill>
            <a:ln w="9525">
              <a:noFill/>
              <a:miter lim="800000"/>
              <a:headEnd/>
              <a:tailEnd/>
            </a:ln>
          </p:spPr>
          <p:txBody>
            <a:bodyPr/>
            <a:lstStyle/>
            <a:p>
              <a:pPr>
                <a:defRPr/>
              </a:pPr>
              <a:endParaRPr lang="nl-NL"/>
            </a:p>
          </p:txBody>
        </p:sp>
        <p:sp>
          <p:nvSpPr>
            <p:cNvPr id="159" name="Rectangle 157"/>
            <p:cNvSpPr>
              <a:spLocks noChangeArrowheads="1"/>
            </p:cNvSpPr>
            <p:nvPr/>
          </p:nvSpPr>
          <p:spPr bwMode="hidden">
            <a:xfrm>
              <a:off x="1382" y="4232"/>
              <a:ext cx="43" cy="44"/>
            </a:xfrm>
            <a:prstGeom prst="rect">
              <a:avLst/>
            </a:prstGeom>
            <a:solidFill>
              <a:srgbClr val="C1C7DC"/>
            </a:solidFill>
            <a:ln w="9525">
              <a:noFill/>
              <a:miter lim="800000"/>
              <a:headEnd/>
              <a:tailEnd/>
            </a:ln>
          </p:spPr>
          <p:txBody>
            <a:bodyPr/>
            <a:lstStyle/>
            <a:p>
              <a:pPr>
                <a:defRPr/>
              </a:pPr>
              <a:endParaRPr lang="nl-NL"/>
            </a:p>
          </p:txBody>
        </p:sp>
        <p:sp>
          <p:nvSpPr>
            <p:cNvPr id="160" name="Rectangle 158"/>
            <p:cNvSpPr>
              <a:spLocks noChangeArrowheads="1"/>
            </p:cNvSpPr>
            <p:nvPr/>
          </p:nvSpPr>
          <p:spPr bwMode="hidden">
            <a:xfrm>
              <a:off x="1468" y="4232"/>
              <a:ext cx="43" cy="44"/>
            </a:xfrm>
            <a:prstGeom prst="rect">
              <a:avLst/>
            </a:prstGeom>
            <a:solidFill>
              <a:srgbClr val="C1C7DC"/>
            </a:solidFill>
            <a:ln w="9525">
              <a:noFill/>
              <a:miter lim="800000"/>
              <a:headEnd/>
              <a:tailEnd/>
            </a:ln>
          </p:spPr>
          <p:txBody>
            <a:bodyPr/>
            <a:lstStyle/>
            <a:p>
              <a:pPr>
                <a:defRPr/>
              </a:pPr>
              <a:endParaRPr lang="nl-NL"/>
            </a:p>
          </p:txBody>
        </p:sp>
        <p:sp>
          <p:nvSpPr>
            <p:cNvPr id="161" name="Rectangle 159"/>
            <p:cNvSpPr>
              <a:spLocks noChangeArrowheads="1"/>
            </p:cNvSpPr>
            <p:nvPr/>
          </p:nvSpPr>
          <p:spPr bwMode="hidden">
            <a:xfrm>
              <a:off x="1555" y="4232"/>
              <a:ext cx="43" cy="44"/>
            </a:xfrm>
            <a:prstGeom prst="rect">
              <a:avLst/>
            </a:prstGeom>
            <a:solidFill>
              <a:srgbClr val="C1C7DC"/>
            </a:solidFill>
            <a:ln w="9525">
              <a:noFill/>
              <a:miter lim="800000"/>
              <a:headEnd/>
              <a:tailEnd/>
            </a:ln>
          </p:spPr>
          <p:txBody>
            <a:bodyPr/>
            <a:lstStyle/>
            <a:p>
              <a:pPr>
                <a:defRPr/>
              </a:pPr>
              <a:endParaRPr lang="nl-NL"/>
            </a:p>
          </p:txBody>
        </p:sp>
        <p:sp>
          <p:nvSpPr>
            <p:cNvPr id="162" name="Rectangle 160"/>
            <p:cNvSpPr>
              <a:spLocks noChangeArrowheads="1"/>
            </p:cNvSpPr>
            <p:nvPr/>
          </p:nvSpPr>
          <p:spPr bwMode="hidden">
            <a:xfrm>
              <a:off x="1641" y="4232"/>
              <a:ext cx="43" cy="44"/>
            </a:xfrm>
            <a:prstGeom prst="rect">
              <a:avLst/>
            </a:prstGeom>
            <a:solidFill>
              <a:srgbClr val="C1C7DC"/>
            </a:solidFill>
            <a:ln w="9525">
              <a:noFill/>
              <a:miter lim="800000"/>
              <a:headEnd/>
              <a:tailEnd/>
            </a:ln>
          </p:spPr>
          <p:txBody>
            <a:bodyPr/>
            <a:lstStyle/>
            <a:p>
              <a:pPr>
                <a:defRPr/>
              </a:pPr>
              <a:endParaRPr lang="nl-NL"/>
            </a:p>
          </p:txBody>
        </p:sp>
        <p:sp>
          <p:nvSpPr>
            <p:cNvPr id="163" name="Rectangle 161"/>
            <p:cNvSpPr>
              <a:spLocks noChangeArrowheads="1"/>
            </p:cNvSpPr>
            <p:nvPr/>
          </p:nvSpPr>
          <p:spPr bwMode="hidden">
            <a:xfrm>
              <a:off x="1727" y="4232"/>
              <a:ext cx="43" cy="44"/>
            </a:xfrm>
            <a:prstGeom prst="rect">
              <a:avLst/>
            </a:prstGeom>
            <a:solidFill>
              <a:srgbClr val="C1C7DC"/>
            </a:solidFill>
            <a:ln w="9525">
              <a:noFill/>
              <a:miter lim="800000"/>
              <a:headEnd/>
              <a:tailEnd/>
            </a:ln>
          </p:spPr>
          <p:txBody>
            <a:bodyPr/>
            <a:lstStyle/>
            <a:p>
              <a:pPr>
                <a:defRPr/>
              </a:pPr>
              <a:endParaRPr lang="nl-NL"/>
            </a:p>
          </p:txBody>
        </p:sp>
        <p:sp>
          <p:nvSpPr>
            <p:cNvPr id="164" name="Rectangle 162"/>
            <p:cNvSpPr>
              <a:spLocks noChangeArrowheads="1"/>
            </p:cNvSpPr>
            <p:nvPr/>
          </p:nvSpPr>
          <p:spPr bwMode="hidden">
            <a:xfrm>
              <a:off x="1813" y="4232"/>
              <a:ext cx="43" cy="44"/>
            </a:xfrm>
            <a:prstGeom prst="rect">
              <a:avLst/>
            </a:prstGeom>
            <a:solidFill>
              <a:srgbClr val="C1C7DC"/>
            </a:solidFill>
            <a:ln w="9525">
              <a:noFill/>
              <a:miter lim="800000"/>
              <a:headEnd/>
              <a:tailEnd/>
            </a:ln>
          </p:spPr>
          <p:txBody>
            <a:bodyPr/>
            <a:lstStyle/>
            <a:p>
              <a:pPr>
                <a:defRPr/>
              </a:pPr>
              <a:endParaRPr lang="nl-NL"/>
            </a:p>
          </p:txBody>
        </p:sp>
        <p:sp>
          <p:nvSpPr>
            <p:cNvPr id="165" name="Rectangle 163"/>
            <p:cNvSpPr>
              <a:spLocks noChangeArrowheads="1"/>
            </p:cNvSpPr>
            <p:nvPr/>
          </p:nvSpPr>
          <p:spPr bwMode="hidden">
            <a:xfrm>
              <a:off x="1900" y="4232"/>
              <a:ext cx="43" cy="44"/>
            </a:xfrm>
            <a:prstGeom prst="rect">
              <a:avLst/>
            </a:prstGeom>
            <a:solidFill>
              <a:srgbClr val="C1C7DC"/>
            </a:solidFill>
            <a:ln w="9525">
              <a:noFill/>
              <a:miter lim="800000"/>
              <a:headEnd/>
              <a:tailEnd/>
            </a:ln>
          </p:spPr>
          <p:txBody>
            <a:bodyPr/>
            <a:lstStyle/>
            <a:p>
              <a:pPr>
                <a:defRPr/>
              </a:pPr>
              <a:endParaRPr lang="nl-NL"/>
            </a:p>
          </p:txBody>
        </p:sp>
        <p:sp>
          <p:nvSpPr>
            <p:cNvPr id="166" name="Rectangle 164"/>
            <p:cNvSpPr>
              <a:spLocks noChangeArrowheads="1"/>
            </p:cNvSpPr>
            <p:nvPr/>
          </p:nvSpPr>
          <p:spPr bwMode="hidden">
            <a:xfrm>
              <a:off x="1986" y="4232"/>
              <a:ext cx="43" cy="44"/>
            </a:xfrm>
            <a:prstGeom prst="rect">
              <a:avLst/>
            </a:prstGeom>
            <a:solidFill>
              <a:srgbClr val="C1C7DC"/>
            </a:solidFill>
            <a:ln w="9525">
              <a:noFill/>
              <a:miter lim="800000"/>
              <a:headEnd/>
              <a:tailEnd/>
            </a:ln>
          </p:spPr>
          <p:txBody>
            <a:bodyPr/>
            <a:lstStyle/>
            <a:p>
              <a:pPr>
                <a:defRPr/>
              </a:pPr>
              <a:endParaRPr lang="nl-NL"/>
            </a:p>
          </p:txBody>
        </p:sp>
        <p:sp>
          <p:nvSpPr>
            <p:cNvPr id="167" name="Rectangle 165"/>
            <p:cNvSpPr>
              <a:spLocks noChangeArrowheads="1"/>
            </p:cNvSpPr>
            <p:nvPr/>
          </p:nvSpPr>
          <p:spPr bwMode="hidden">
            <a:xfrm>
              <a:off x="2072" y="4232"/>
              <a:ext cx="43" cy="44"/>
            </a:xfrm>
            <a:prstGeom prst="rect">
              <a:avLst/>
            </a:prstGeom>
            <a:solidFill>
              <a:srgbClr val="C1C7DC"/>
            </a:solidFill>
            <a:ln w="9525">
              <a:noFill/>
              <a:miter lim="800000"/>
              <a:headEnd/>
              <a:tailEnd/>
            </a:ln>
          </p:spPr>
          <p:txBody>
            <a:bodyPr/>
            <a:lstStyle/>
            <a:p>
              <a:pPr>
                <a:defRPr/>
              </a:pPr>
              <a:endParaRPr lang="nl-NL"/>
            </a:p>
          </p:txBody>
        </p:sp>
        <p:sp>
          <p:nvSpPr>
            <p:cNvPr id="168" name="Rectangle 166"/>
            <p:cNvSpPr>
              <a:spLocks noChangeArrowheads="1"/>
            </p:cNvSpPr>
            <p:nvPr/>
          </p:nvSpPr>
          <p:spPr bwMode="hidden">
            <a:xfrm>
              <a:off x="2158" y="4232"/>
              <a:ext cx="43" cy="44"/>
            </a:xfrm>
            <a:prstGeom prst="rect">
              <a:avLst/>
            </a:prstGeom>
            <a:solidFill>
              <a:srgbClr val="C1C7DC"/>
            </a:solidFill>
            <a:ln w="9525">
              <a:noFill/>
              <a:miter lim="800000"/>
              <a:headEnd/>
              <a:tailEnd/>
            </a:ln>
          </p:spPr>
          <p:txBody>
            <a:bodyPr/>
            <a:lstStyle/>
            <a:p>
              <a:pPr>
                <a:defRPr/>
              </a:pPr>
              <a:endParaRPr lang="nl-NL"/>
            </a:p>
          </p:txBody>
        </p:sp>
        <p:sp>
          <p:nvSpPr>
            <p:cNvPr id="169" name="Rectangle 167"/>
            <p:cNvSpPr>
              <a:spLocks noChangeArrowheads="1"/>
            </p:cNvSpPr>
            <p:nvPr/>
          </p:nvSpPr>
          <p:spPr bwMode="hidden">
            <a:xfrm>
              <a:off x="2245" y="4232"/>
              <a:ext cx="43" cy="44"/>
            </a:xfrm>
            <a:prstGeom prst="rect">
              <a:avLst/>
            </a:prstGeom>
            <a:solidFill>
              <a:srgbClr val="C1C7DC"/>
            </a:solidFill>
            <a:ln w="9525">
              <a:noFill/>
              <a:miter lim="800000"/>
              <a:headEnd/>
              <a:tailEnd/>
            </a:ln>
          </p:spPr>
          <p:txBody>
            <a:bodyPr/>
            <a:lstStyle/>
            <a:p>
              <a:pPr>
                <a:defRPr/>
              </a:pPr>
              <a:endParaRPr lang="nl-NL"/>
            </a:p>
          </p:txBody>
        </p:sp>
        <p:sp>
          <p:nvSpPr>
            <p:cNvPr id="170" name="Rectangle 168"/>
            <p:cNvSpPr>
              <a:spLocks noChangeArrowheads="1"/>
            </p:cNvSpPr>
            <p:nvPr/>
          </p:nvSpPr>
          <p:spPr bwMode="hidden">
            <a:xfrm>
              <a:off x="2331" y="4232"/>
              <a:ext cx="43" cy="44"/>
            </a:xfrm>
            <a:prstGeom prst="rect">
              <a:avLst/>
            </a:prstGeom>
            <a:solidFill>
              <a:srgbClr val="C1C7DC"/>
            </a:solidFill>
            <a:ln w="9525">
              <a:noFill/>
              <a:miter lim="800000"/>
              <a:headEnd/>
              <a:tailEnd/>
            </a:ln>
          </p:spPr>
          <p:txBody>
            <a:bodyPr/>
            <a:lstStyle/>
            <a:p>
              <a:pPr>
                <a:defRPr/>
              </a:pPr>
              <a:endParaRPr lang="nl-NL"/>
            </a:p>
          </p:txBody>
        </p:sp>
        <p:sp>
          <p:nvSpPr>
            <p:cNvPr id="171" name="Rectangle 169"/>
            <p:cNvSpPr>
              <a:spLocks noChangeArrowheads="1"/>
            </p:cNvSpPr>
            <p:nvPr/>
          </p:nvSpPr>
          <p:spPr bwMode="hidden">
            <a:xfrm>
              <a:off x="2417" y="4232"/>
              <a:ext cx="43" cy="44"/>
            </a:xfrm>
            <a:prstGeom prst="rect">
              <a:avLst/>
            </a:prstGeom>
            <a:solidFill>
              <a:srgbClr val="C1C7DC"/>
            </a:solidFill>
            <a:ln w="9525">
              <a:noFill/>
              <a:miter lim="800000"/>
              <a:headEnd/>
              <a:tailEnd/>
            </a:ln>
          </p:spPr>
          <p:txBody>
            <a:bodyPr/>
            <a:lstStyle/>
            <a:p>
              <a:pPr>
                <a:defRPr/>
              </a:pPr>
              <a:endParaRPr lang="nl-NL"/>
            </a:p>
          </p:txBody>
        </p:sp>
        <p:sp>
          <p:nvSpPr>
            <p:cNvPr id="172" name="Rectangle 170"/>
            <p:cNvSpPr>
              <a:spLocks noChangeArrowheads="1"/>
            </p:cNvSpPr>
            <p:nvPr/>
          </p:nvSpPr>
          <p:spPr bwMode="hidden">
            <a:xfrm>
              <a:off x="2503" y="4232"/>
              <a:ext cx="44" cy="44"/>
            </a:xfrm>
            <a:prstGeom prst="rect">
              <a:avLst/>
            </a:prstGeom>
            <a:solidFill>
              <a:srgbClr val="C1C7DC"/>
            </a:solidFill>
            <a:ln w="9525">
              <a:noFill/>
              <a:miter lim="800000"/>
              <a:headEnd/>
              <a:tailEnd/>
            </a:ln>
          </p:spPr>
          <p:txBody>
            <a:bodyPr/>
            <a:lstStyle/>
            <a:p>
              <a:pPr>
                <a:defRPr/>
              </a:pPr>
              <a:endParaRPr lang="nl-NL"/>
            </a:p>
          </p:txBody>
        </p:sp>
        <p:sp>
          <p:nvSpPr>
            <p:cNvPr id="173" name="Rectangle 171"/>
            <p:cNvSpPr>
              <a:spLocks noChangeArrowheads="1"/>
            </p:cNvSpPr>
            <p:nvPr/>
          </p:nvSpPr>
          <p:spPr bwMode="hidden">
            <a:xfrm>
              <a:off x="2590" y="4232"/>
              <a:ext cx="43" cy="44"/>
            </a:xfrm>
            <a:prstGeom prst="rect">
              <a:avLst/>
            </a:prstGeom>
            <a:solidFill>
              <a:srgbClr val="C1C7DC"/>
            </a:solidFill>
            <a:ln w="9525">
              <a:noFill/>
              <a:miter lim="800000"/>
              <a:headEnd/>
              <a:tailEnd/>
            </a:ln>
          </p:spPr>
          <p:txBody>
            <a:bodyPr/>
            <a:lstStyle/>
            <a:p>
              <a:pPr>
                <a:defRPr/>
              </a:pPr>
              <a:endParaRPr lang="nl-NL"/>
            </a:p>
          </p:txBody>
        </p:sp>
        <p:sp>
          <p:nvSpPr>
            <p:cNvPr id="174" name="Rectangle 172"/>
            <p:cNvSpPr>
              <a:spLocks noChangeArrowheads="1"/>
            </p:cNvSpPr>
            <p:nvPr/>
          </p:nvSpPr>
          <p:spPr bwMode="hidden">
            <a:xfrm>
              <a:off x="2676" y="4232"/>
              <a:ext cx="43" cy="44"/>
            </a:xfrm>
            <a:prstGeom prst="rect">
              <a:avLst/>
            </a:prstGeom>
            <a:solidFill>
              <a:srgbClr val="C1C7DC"/>
            </a:solidFill>
            <a:ln w="9525">
              <a:noFill/>
              <a:miter lim="800000"/>
              <a:headEnd/>
              <a:tailEnd/>
            </a:ln>
          </p:spPr>
          <p:txBody>
            <a:bodyPr/>
            <a:lstStyle/>
            <a:p>
              <a:pPr>
                <a:defRPr/>
              </a:pPr>
              <a:endParaRPr lang="nl-NL"/>
            </a:p>
          </p:txBody>
        </p:sp>
        <p:sp>
          <p:nvSpPr>
            <p:cNvPr id="175" name="Rectangle 173"/>
            <p:cNvSpPr>
              <a:spLocks noChangeArrowheads="1"/>
            </p:cNvSpPr>
            <p:nvPr/>
          </p:nvSpPr>
          <p:spPr bwMode="hidden">
            <a:xfrm>
              <a:off x="2762" y="4232"/>
              <a:ext cx="43" cy="44"/>
            </a:xfrm>
            <a:prstGeom prst="rect">
              <a:avLst/>
            </a:prstGeom>
            <a:solidFill>
              <a:srgbClr val="C1C7DC"/>
            </a:solidFill>
            <a:ln w="9525">
              <a:noFill/>
              <a:miter lim="800000"/>
              <a:headEnd/>
              <a:tailEnd/>
            </a:ln>
          </p:spPr>
          <p:txBody>
            <a:bodyPr/>
            <a:lstStyle/>
            <a:p>
              <a:pPr>
                <a:defRPr/>
              </a:pPr>
              <a:endParaRPr lang="nl-NL"/>
            </a:p>
          </p:txBody>
        </p:sp>
        <p:sp>
          <p:nvSpPr>
            <p:cNvPr id="176" name="Rectangle 174"/>
            <p:cNvSpPr>
              <a:spLocks noChangeArrowheads="1"/>
            </p:cNvSpPr>
            <p:nvPr/>
          </p:nvSpPr>
          <p:spPr bwMode="hidden">
            <a:xfrm>
              <a:off x="2848" y="4232"/>
              <a:ext cx="44" cy="44"/>
            </a:xfrm>
            <a:prstGeom prst="rect">
              <a:avLst/>
            </a:prstGeom>
            <a:solidFill>
              <a:srgbClr val="C1C7DC"/>
            </a:solidFill>
            <a:ln w="9525">
              <a:noFill/>
              <a:miter lim="800000"/>
              <a:headEnd/>
              <a:tailEnd/>
            </a:ln>
          </p:spPr>
          <p:txBody>
            <a:bodyPr/>
            <a:lstStyle/>
            <a:p>
              <a:pPr>
                <a:defRPr/>
              </a:pPr>
              <a:endParaRPr lang="nl-NL"/>
            </a:p>
          </p:txBody>
        </p:sp>
        <p:sp>
          <p:nvSpPr>
            <p:cNvPr id="177" name="Rectangle 175"/>
            <p:cNvSpPr>
              <a:spLocks noChangeArrowheads="1"/>
            </p:cNvSpPr>
            <p:nvPr/>
          </p:nvSpPr>
          <p:spPr bwMode="hidden">
            <a:xfrm>
              <a:off x="2935" y="4232"/>
              <a:ext cx="43" cy="44"/>
            </a:xfrm>
            <a:prstGeom prst="rect">
              <a:avLst/>
            </a:prstGeom>
            <a:solidFill>
              <a:srgbClr val="C1C7DC"/>
            </a:solidFill>
            <a:ln w="9525">
              <a:noFill/>
              <a:miter lim="800000"/>
              <a:headEnd/>
              <a:tailEnd/>
            </a:ln>
          </p:spPr>
          <p:txBody>
            <a:bodyPr/>
            <a:lstStyle/>
            <a:p>
              <a:pPr>
                <a:defRPr/>
              </a:pPr>
              <a:endParaRPr lang="nl-NL"/>
            </a:p>
          </p:txBody>
        </p:sp>
        <p:sp>
          <p:nvSpPr>
            <p:cNvPr id="178" name="Rectangle 176"/>
            <p:cNvSpPr>
              <a:spLocks noChangeArrowheads="1"/>
            </p:cNvSpPr>
            <p:nvPr/>
          </p:nvSpPr>
          <p:spPr bwMode="hidden">
            <a:xfrm>
              <a:off x="3021" y="4232"/>
              <a:ext cx="43" cy="44"/>
            </a:xfrm>
            <a:prstGeom prst="rect">
              <a:avLst/>
            </a:prstGeom>
            <a:solidFill>
              <a:srgbClr val="C1C7DC"/>
            </a:solidFill>
            <a:ln w="9525">
              <a:noFill/>
              <a:miter lim="800000"/>
              <a:headEnd/>
              <a:tailEnd/>
            </a:ln>
          </p:spPr>
          <p:txBody>
            <a:bodyPr/>
            <a:lstStyle/>
            <a:p>
              <a:pPr>
                <a:defRPr/>
              </a:pPr>
              <a:endParaRPr lang="nl-NL"/>
            </a:p>
          </p:txBody>
        </p:sp>
        <p:sp>
          <p:nvSpPr>
            <p:cNvPr id="179" name="Rectangle 177"/>
            <p:cNvSpPr>
              <a:spLocks noChangeArrowheads="1"/>
            </p:cNvSpPr>
            <p:nvPr/>
          </p:nvSpPr>
          <p:spPr bwMode="hidden">
            <a:xfrm>
              <a:off x="3107" y="4232"/>
              <a:ext cx="43" cy="44"/>
            </a:xfrm>
            <a:prstGeom prst="rect">
              <a:avLst/>
            </a:prstGeom>
            <a:solidFill>
              <a:srgbClr val="C1C7DC"/>
            </a:solidFill>
            <a:ln w="9525">
              <a:noFill/>
              <a:miter lim="800000"/>
              <a:headEnd/>
              <a:tailEnd/>
            </a:ln>
          </p:spPr>
          <p:txBody>
            <a:bodyPr/>
            <a:lstStyle/>
            <a:p>
              <a:pPr>
                <a:defRPr/>
              </a:pPr>
              <a:endParaRPr lang="nl-NL"/>
            </a:p>
          </p:txBody>
        </p:sp>
        <p:sp>
          <p:nvSpPr>
            <p:cNvPr id="180" name="Rectangle 178"/>
            <p:cNvSpPr>
              <a:spLocks noChangeArrowheads="1"/>
            </p:cNvSpPr>
            <p:nvPr/>
          </p:nvSpPr>
          <p:spPr bwMode="hidden">
            <a:xfrm>
              <a:off x="3194" y="4232"/>
              <a:ext cx="43" cy="44"/>
            </a:xfrm>
            <a:prstGeom prst="rect">
              <a:avLst/>
            </a:prstGeom>
            <a:solidFill>
              <a:srgbClr val="C1C7DC"/>
            </a:solidFill>
            <a:ln w="9525">
              <a:noFill/>
              <a:miter lim="800000"/>
              <a:headEnd/>
              <a:tailEnd/>
            </a:ln>
          </p:spPr>
          <p:txBody>
            <a:bodyPr/>
            <a:lstStyle/>
            <a:p>
              <a:pPr>
                <a:defRPr/>
              </a:pPr>
              <a:endParaRPr lang="nl-NL"/>
            </a:p>
          </p:txBody>
        </p:sp>
        <p:sp>
          <p:nvSpPr>
            <p:cNvPr id="181" name="Rectangle 179"/>
            <p:cNvSpPr>
              <a:spLocks noChangeArrowheads="1"/>
            </p:cNvSpPr>
            <p:nvPr/>
          </p:nvSpPr>
          <p:spPr bwMode="hidden">
            <a:xfrm>
              <a:off x="3280" y="4232"/>
              <a:ext cx="43" cy="44"/>
            </a:xfrm>
            <a:prstGeom prst="rect">
              <a:avLst/>
            </a:prstGeom>
            <a:solidFill>
              <a:srgbClr val="C1C7DC"/>
            </a:solidFill>
            <a:ln w="9525">
              <a:noFill/>
              <a:miter lim="800000"/>
              <a:headEnd/>
              <a:tailEnd/>
            </a:ln>
          </p:spPr>
          <p:txBody>
            <a:bodyPr/>
            <a:lstStyle/>
            <a:p>
              <a:pPr>
                <a:defRPr/>
              </a:pPr>
              <a:endParaRPr lang="nl-NL"/>
            </a:p>
          </p:txBody>
        </p:sp>
        <p:sp>
          <p:nvSpPr>
            <p:cNvPr id="182" name="Rectangle 180"/>
            <p:cNvSpPr>
              <a:spLocks noChangeArrowheads="1"/>
            </p:cNvSpPr>
            <p:nvPr/>
          </p:nvSpPr>
          <p:spPr bwMode="hidden">
            <a:xfrm>
              <a:off x="3366" y="4232"/>
              <a:ext cx="43" cy="44"/>
            </a:xfrm>
            <a:prstGeom prst="rect">
              <a:avLst/>
            </a:prstGeom>
            <a:solidFill>
              <a:srgbClr val="C1C7DC"/>
            </a:solidFill>
            <a:ln w="9525">
              <a:noFill/>
              <a:miter lim="800000"/>
              <a:headEnd/>
              <a:tailEnd/>
            </a:ln>
          </p:spPr>
          <p:txBody>
            <a:bodyPr/>
            <a:lstStyle/>
            <a:p>
              <a:pPr>
                <a:defRPr/>
              </a:pPr>
              <a:endParaRPr lang="nl-NL"/>
            </a:p>
          </p:txBody>
        </p:sp>
        <p:sp>
          <p:nvSpPr>
            <p:cNvPr id="183" name="Rectangle 181"/>
            <p:cNvSpPr>
              <a:spLocks noChangeArrowheads="1"/>
            </p:cNvSpPr>
            <p:nvPr/>
          </p:nvSpPr>
          <p:spPr bwMode="hidden">
            <a:xfrm>
              <a:off x="3452" y="4232"/>
              <a:ext cx="43" cy="44"/>
            </a:xfrm>
            <a:prstGeom prst="rect">
              <a:avLst/>
            </a:prstGeom>
            <a:solidFill>
              <a:srgbClr val="C1C7DC"/>
            </a:solidFill>
            <a:ln w="9525">
              <a:noFill/>
              <a:miter lim="800000"/>
              <a:headEnd/>
              <a:tailEnd/>
            </a:ln>
          </p:spPr>
          <p:txBody>
            <a:bodyPr/>
            <a:lstStyle/>
            <a:p>
              <a:pPr>
                <a:defRPr/>
              </a:pPr>
              <a:endParaRPr lang="nl-NL"/>
            </a:p>
          </p:txBody>
        </p:sp>
        <p:sp>
          <p:nvSpPr>
            <p:cNvPr id="184" name="Rectangle 182"/>
            <p:cNvSpPr>
              <a:spLocks noChangeArrowheads="1"/>
            </p:cNvSpPr>
            <p:nvPr/>
          </p:nvSpPr>
          <p:spPr bwMode="hidden">
            <a:xfrm>
              <a:off x="3539" y="4232"/>
              <a:ext cx="43" cy="44"/>
            </a:xfrm>
            <a:prstGeom prst="rect">
              <a:avLst/>
            </a:prstGeom>
            <a:solidFill>
              <a:srgbClr val="C1C7DC"/>
            </a:solidFill>
            <a:ln w="9525">
              <a:noFill/>
              <a:miter lim="800000"/>
              <a:headEnd/>
              <a:tailEnd/>
            </a:ln>
          </p:spPr>
          <p:txBody>
            <a:bodyPr/>
            <a:lstStyle/>
            <a:p>
              <a:pPr>
                <a:defRPr/>
              </a:pPr>
              <a:endParaRPr lang="nl-NL"/>
            </a:p>
          </p:txBody>
        </p:sp>
        <p:sp>
          <p:nvSpPr>
            <p:cNvPr id="185" name="Rectangle 183"/>
            <p:cNvSpPr>
              <a:spLocks noChangeArrowheads="1"/>
            </p:cNvSpPr>
            <p:nvPr/>
          </p:nvSpPr>
          <p:spPr bwMode="hidden">
            <a:xfrm>
              <a:off x="3625" y="4232"/>
              <a:ext cx="43" cy="44"/>
            </a:xfrm>
            <a:prstGeom prst="rect">
              <a:avLst/>
            </a:prstGeom>
            <a:solidFill>
              <a:srgbClr val="C1C7DC"/>
            </a:solidFill>
            <a:ln w="9525">
              <a:noFill/>
              <a:miter lim="800000"/>
              <a:headEnd/>
              <a:tailEnd/>
            </a:ln>
          </p:spPr>
          <p:txBody>
            <a:bodyPr/>
            <a:lstStyle/>
            <a:p>
              <a:pPr>
                <a:defRPr/>
              </a:pPr>
              <a:endParaRPr lang="nl-NL"/>
            </a:p>
          </p:txBody>
        </p:sp>
        <p:sp>
          <p:nvSpPr>
            <p:cNvPr id="186" name="Rectangle 184"/>
            <p:cNvSpPr>
              <a:spLocks noChangeArrowheads="1"/>
            </p:cNvSpPr>
            <p:nvPr/>
          </p:nvSpPr>
          <p:spPr bwMode="hidden">
            <a:xfrm>
              <a:off x="3711" y="4232"/>
              <a:ext cx="43" cy="44"/>
            </a:xfrm>
            <a:prstGeom prst="rect">
              <a:avLst/>
            </a:prstGeom>
            <a:solidFill>
              <a:srgbClr val="C1C7DC"/>
            </a:solidFill>
            <a:ln w="9525">
              <a:noFill/>
              <a:miter lim="800000"/>
              <a:headEnd/>
              <a:tailEnd/>
            </a:ln>
          </p:spPr>
          <p:txBody>
            <a:bodyPr/>
            <a:lstStyle/>
            <a:p>
              <a:pPr>
                <a:defRPr/>
              </a:pPr>
              <a:endParaRPr lang="nl-NL"/>
            </a:p>
          </p:txBody>
        </p:sp>
        <p:sp>
          <p:nvSpPr>
            <p:cNvPr id="187" name="Rectangle 185"/>
            <p:cNvSpPr>
              <a:spLocks noChangeArrowheads="1"/>
            </p:cNvSpPr>
            <p:nvPr/>
          </p:nvSpPr>
          <p:spPr bwMode="hidden">
            <a:xfrm>
              <a:off x="3797" y="4232"/>
              <a:ext cx="43" cy="44"/>
            </a:xfrm>
            <a:prstGeom prst="rect">
              <a:avLst/>
            </a:prstGeom>
            <a:solidFill>
              <a:srgbClr val="C1C7DC"/>
            </a:solidFill>
            <a:ln w="9525">
              <a:noFill/>
              <a:miter lim="800000"/>
              <a:headEnd/>
              <a:tailEnd/>
            </a:ln>
          </p:spPr>
          <p:txBody>
            <a:bodyPr/>
            <a:lstStyle/>
            <a:p>
              <a:pPr>
                <a:defRPr/>
              </a:pPr>
              <a:endParaRPr lang="nl-NL"/>
            </a:p>
          </p:txBody>
        </p:sp>
        <p:sp>
          <p:nvSpPr>
            <p:cNvPr id="188" name="Rectangle 186"/>
            <p:cNvSpPr>
              <a:spLocks noChangeArrowheads="1"/>
            </p:cNvSpPr>
            <p:nvPr/>
          </p:nvSpPr>
          <p:spPr bwMode="hidden">
            <a:xfrm>
              <a:off x="3884" y="4232"/>
              <a:ext cx="43" cy="44"/>
            </a:xfrm>
            <a:prstGeom prst="rect">
              <a:avLst/>
            </a:prstGeom>
            <a:solidFill>
              <a:srgbClr val="C1C7DC"/>
            </a:solidFill>
            <a:ln w="9525">
              <a:noFill/>
              <a:miter lim="800000"/>
              <a:headEnd/>
              <a:tailEnd/>
            </a:ln>
          </p:spPr>
          <p:txBody>
            <a:bodyPr/>
            <a:lstStyle/>
            <a:p>
              <a:pPr>
                <a:defRPr/>
              </a:pPr>
              <a:endParaRPr lang="nl-NL"/>
            </a:p>
          </p:txBody>
        </p:sp>
        <p:sp>
          <p:nvSpPr>
            <p:cNvPr id="189" name="Rectangle 187"/>
            <p:cNvSpPr>
              <a:spLocks noChangeArrowheads="1"/>
            </p:cNvSpPr>
            <p:nvPr/>
          </p:nvSpPr>
          <p:spPr bwMode="hidden">
            <a:xfrm>
              <a:off x="3970" y="4232"/>
              <a:ext cx="43" cy="44"/>
            </a:xfrm>
            <a:prstGeom prst="rect">
              <a:avLst/>
            </a:prstGeom>
            <a:solidFill>
              <a:srgbClr val="C1C7DC"/>
            </a:solidFill>
            <a:ln w="9525">
              <a:noFill/>
              <a:miter lim="800000"/>
              <a:headEnd/>
              <a:tailEnd/>
            </a:ln>
          </p:spPr>
          <p:txBody>
            <a:bodyPr/>
            <a:lstStyle/>
            <a:p>
              <a:pPr>
                <a:defRPr/>
              </a:pPr>
              <a:endParaRPr lang="nl-NL"/>
            </a:p>
          </p:txBody>
        </p:sp>
        <p:sp>
          <p:nvSpPr>
            <p:cNvPr id="190" name="Rectangle 188"/>
            <p:cNvSpPr>
              <a:spLocks noChangeArrowheads="1"/>
            </p:cNvSpPr>
            <p:nvPr/>
          </p:nvSpPr>
          <p:spPr bwMode="hidden">
            <a:xfrm>
              <a:off x="4056" y="4232"/>
              <a:ext cx="43" cy="44"/>
            </a:xfrm>
            <a:prstGeom prst="rect">
              <a:avLst/>
            </a:prstGeom>
            <a:solidFill>
              <a:srgbClr val="C1C7DC"/>
            </a:solidFill>
            <a:ln w="9525">
              <a:noFill/>
              <a:miter lim="800000"/>
              <a:headEnd/>
              <a:tailEnd/>
            </a:ln>
          </p:spPr>
          <p:txBody>
            <a:bodyPr/>
            <a:lstStyle/>
            <a:p>
              <a:pPr>
                <a:defRPr/>
              </a:pPr>
              <a:endParaRPr lang="nl-NL"/>
            </a:p>
          </p:txBody>
        </p:sp>
        <p:sp>
          <p:nvSpPr>
            <p:cNvPr id="191" name="Rectangle 189"/>
            <p:cNvSpPr>
              <a:spLocks noChangeArrowheads="1"/>
            </p:cNvSpPr>
            <p:nvPr/>
          </p:nvSpPr>
          <p:spPr bwMode="hidden">
            <a:xfrm>
              <a:off x="4142" y="4232"/>
              <a:ext cx="44" cy="44"/>
            </a:xfrm>
            <a:prstGeom prst="rect">
              <a:avLst/>
            </a:prstGeom>
            <a:solidFill>
              <a:srgbClr val="C1C7DC"/>
            </a:solidFill>
            <a:ln w="9525">
              <a:noFill/>
              <a:miter lim="800000"/>
              <a:headEnd/>
              <a:tailEnd/>
            </a:ln>
          </p:spPr>
          <p:txBody>
            <a:bodyPr/>
            <a:lstStyle/>
            <a:p>
              <a:pPr>
                <a:defRPr/>
              </a:pPr>
              <a:endParaRPr lang="nl-NL"/>
            </a:p>
          </p:txBody>
        </p:sp>
        <p:sp>
          <p:nvSpPr>
            <p:cNvPr id="192" name="Rectangle 190"/>
            <p:cNvSpPr>
              <a:spLocks noChangeArrowheads="1"/>
            </p:cNvSpPr>
            <p:nvPr/>
          </p:nvSpPr>
          <p:spPr bwMode="hidden">
            <a:xfrm>
              <a:off x="4229" y="4232"/>
              <a:ext cx="43" cy="44"/>
            </a:xfrm>
            <a:prstGeom prst="rect">
              <a:avLst/>
            </a:prstGeom>
            <a:solidFill>
              <a:srgbClr val="C1C7DC"/>
            </a:solidFill>
            <a:ln w="9525">
              <a:noFill/>
              <a:miter lim="800000"/>
              <a:headEnd/>
              <a:tailEnd/>
            </a:ln>
          </p:spPr>
          <p:txBody>
            <a:bodyPr/>
            <a:lstStyle/>
            <a:p>
              <a:pPr>
                <a:defRPr/>
              </a:pPr>
              <a:endParaRPr lang="nl-NL"/>
            </a:p>
          </p:txBody>
        </p:sp>
        <p:sp>
          <p:nvSpPr>
            <p:cNvPr id="193" name="Rectangle 191"/>
            <p:cNvSpPr>
              <a:spLocks noChangeArrowheads="1"/>
            </p:cNvSpPr>
            <p:nvPr/>
          </p:nvSpPr>
          <p:spPr bwMode="hidden">
            <a:xfrm>
              <a:off x="4315" y="4232"/>
              <a:ext cx="43" cy="44"/>
            </a:xfrm>
            <a:prstGeom prst="rect">
              <a:avLst/>
            </a:prstGeom>
            <a:solidFill>
              <a:srgbClr val="C1C7DC"/>
            </a:solidFill>
            <a:ln w="9525">
              <a:noFill/>
              <a:miter lim="800000"/>
              <a:headEnd/>
              <a:tailEnd/>
            </a:ln>
          </p:spPr>
          <p:txBody>
            <a:bodyPr/>
            <a:lstStyle/>
            <a:p>
              <a:pPr>
                <a:defRPr/>
              </a:pPr>
              <a:endParaRPr lang="nl-NL"/>
            </a:p>
          </p:txBody>
        </p:sp>
        <p:sp>
          <p:nvSpPr>
            <p:cNvPr id="194" name="Rectangle 192"/>
            <p:cNvSpPr>
              <a:spLocks noChangeArrowheads="1"/>
            </p:cNvSpPr>
            <p:nvPr/>
          </p:nvSpPr>
          <p:spPr bwMode="hidden">
            <a:xfrm>
              <a:off x="4401" y="4232"/>
              <a:ext cx="43" cy="44"/>
            </a:xfrm>
            <a:prstGeom prst="rect">
              <a:avLst/>
            </a:prstGeom>
            <a:solidFill>
              <a:srgbClr val="C1C7DC"/>
            </a:solidFill>
            <a:ln w="9525">
              <a:noFill/>
              <a:miter lim="800000"/>
              <a:headEnd/>
              <a:tailEnd/>
            </a:ln>
          </p:spPr>
          <p:txBody>
            <a:bodyPr/>
            <a:lstStyle/>
            <a:p>
              <a:pPr>
                <a:defRPr/>
              </a:pPr>
              <a:endParaRPr lang="nl-NL"/>
            </a:p>
          </p:txBody>
        </p:sp>
        <p:sp>
          <p:nvSpPr>
            <p:cNvPr id="195" name="Rectangle 193"/>
            <p:cNvSpPr>
              <a:spLocks noChangeArrowheads="1"/>
            </p:cNvSpPr>
            <p:nvPr/>
          </p:nvSpPr>
          <p:spPr bwMode="hidden">
            <a:xfrm>
              <a:off x="4487" y="4232"/>
              <a:ext cx="44" cy="44"/>
            </a:xfrm>
            <a:prstGeom prst="rect">
              <a:avLst/>
            </a:prstGeom>
            <a:solidFill>
              <a:srgbClr val="C1C7DC"/>
            </a:solidFill>
            <a:ln w="9525">
              <a:noFill/>
              <a:miter lim="800000"/>
              <a:headEnd/>
              <a:tailEnd/>
            </a:ln>
          </p:spPr>
          <p:txBody>
            <a:bodyPr/>
            <a:lstStyle/>
            <a:p>
              <a:pPr>
                <a:defRPr/>
              </a:pPr>
              <a:endParaRPr lang="nl-NL"/>
            </a:p>
          </p:txBody>
        </p:sp>
        <p:sp>
          <p:nvSpPr>
            <p:cNvPr id="196" name="Rectangle 194"/>
            <p:cNvSpPr>
              <a:spLocks noChangeArrowheads="1"/>
            </p:cNvSpPr>
            <p:nvPr/>
          </p:nvSpPr>
          <p:spPr bwMode="hidden">
            <a:xfrm>
              <a:off x="4574" y="4232"/>
              <a:ext cx="43" cy="44"/>
            </a:xfrm>
            <a:prstGeom prst="rect">
              <a:avLst/>
            </a:prstGeom>
            <a:solidFill>
              <a:srgbClr val="C1C7DC"/>
            </a:solidFill>
            <a:ln w="9525">
              <a:noFill/>
              <a:miter lim="800000"/>
              <a:headEnd/>
              <a:tailEnd/>
            </a:ln>
          </p:spPr>
          <p:txBody>
            <a:bodyPr/>
            <a:lstStyle/>
            <a:p>
              <a:pPr>
                <a:defRPr/>
              </a:pPr>
              <a:endParaRPr lang="nl-NL"/>
            </a:p>
          </p:txBody>
        </p:sp>
        <p:sp>
          <p:nvSpPr>
            <p:cNvPr id="197" name="Rectangle 195"/>
            <p:cNvSpPr>
              <a:spLocks noChangeArrowheads="1"/>
            </p:cNvSpPr>
            <p:nvPr/>
          </p:nvSpPr>
          <p:spPr bwMode="hidden">
            <a:xfrm>
              <a:off x="4660" y="4232"/>
              <a:ext cx="43" cy="44"/>
            </a:xfrm>
            <a:prstGeom prst="rect">
              <a:avLst/>
            </a:prstGeom>
            <a:solidFill>
              <a:srgbClr val="C1C7DC"/>
            </a:solidFill>
            <a:ln w="9525">
              <a:noFill/>
              <a:miter lim="800000"/>
              <a:headEnd/>
              <a:tailEnd/>
            </a:ln>
          </p:spPr>
          <p:txBody>
            <a:bodyPr/>
            <a:lstStyle/>
            <a:p>
              <a:pPr>
                <a:defRPr/>
              </a:pPr>
              <a:endParaRPr lang="nl-NL"/>
            </a:p>
          </p:txBody>
        </p:sp>
        <p:sp>
          <p:nvSpPr>
            <p:cNvPr id="198" name="Rectangle 196"/>
            <p:cNvSpPr>
              <a:spLocks noChangeArrowheads="1"/>
            </p:cNvSpPr>
            <p:nvPr/>
          </p:nvSpPr>
          <p:spPr bwMode="hidden">
            <a:xfrm>
              <a:off x="4746" y="4232"/>
              <a:ext cx="43" cy="44"/>
            </a:xfrm>
            <a:prstGeom prst="rect">
              <a:avLst/>
            </a:prstGeom>
            <a:solidFill>
              <a:srgbClr val="C1C7DC"/>
            </a:solidFill>
            <a:ln w="9525">
              <a:noFill/>
              <a:miter lim="800000"/>
              <a:headEnd/>
              <a:tailEnd/>
            </a:ln>
          </p:spPr>
          <p:txBody>
            <a:bodyPr/>
            <a:lstStyle/>
            <a:p>
              <a:pPr>
                <a:defRPr/>
              </a:pPr>
              <a:endParaRPr lang="nl-NL"/>
            </a:p>
          </p:txBody>
        </p:sp>
        <p:sp>
          <p:nvSpPr>
            <p:cNvPr id="199" name="Rectangle 197"/>
            <p:cNvSpPr>
              <a:spLocks noChangeArrowheads="1"/>
            </p:cNvSpPr>
            <p:nvPr/>
          </p:nvSpPr>
          <p:spPr bwMode="hidden">
            <a:xfrm>
              <a:off x="4832" y="4232"/>
              <a:ext cx="44" cy="44"/>
            </a:xfrm>
            <a:prstGeom prst="rect">
              <a:avLst/>
            </a:prstGeom>
            <a:solidFill>
              <a:srgbClr val="C1C7DC"/>
            </a:solidFill>
            <a:ln w="9525">
              <a:noFill/>
              <a:miter lim="800000"/>
              <a:headEnd/>
              <a:tailEnd/>
            </a:ln>
          </p:spPr>
          <p:txBody>
            <a:bodyPr/>
            <a:lstStyle/>
            <a:p>
              <a:pPr>
                <a:defRPr/>
              </a:pPr>
              <a:endParaRPr lang="nl-NL"/>
            </a:p>
          </p:txBody>
        </p:sp>
        <p:sp>
          <p:nvSpPr>
            <p:cNvPr id="200" name="Rectangle 198"/>
            <p:cNvSpPr>
              <a:spLocks noChangeArrowheads="1"/>
            </p:cNvSpPr>
            <p:nvPr/>
          </p:nvSpPr>
          <p:spPr bwMode="hidden">
            <a:xfrm>
              <a:off x="4919" y="4232"/>
              <a:ext cx="43" cy="44"/>
            </a:xfrm>
            <a:prstGeom prst="rect">
              <a:avLst/>
            </a:prstGeom>
            <a:solidFill>
              <a:srgbClr val="C1C7DC"/>
            </a:solidFill>
            <a:ln w="9525">
              <a:noFill/>
              <a:miter lim="800000"/>
              <a:headEnd/>
              <a:tailEnd/>
            </a:ln>
          </p:spPr>
          <p:txBody>
            <a:bodyPr/>
            <a:lstStyle/>
            <a:p>
              <a:pPr>
                <a:defRPr/>
              </a:pPr>
              <a:endParaRPr lang="nl-NL"/>
            </a:p>
          </p:txBody>
        </p:sp>
        <p:sp>
          <p:nvSpPr>
            <p:cNvPr id="201" name="Rectangle 199"/>
            <p:cNvSpPr>
              <a:spLocks noChangeArrowheads="1"/>
            </p:cNvSpPr>
            <p:nvPr/>
          </p:nvSpPr>
          <p:spPr bwMode="hidden">
            <a:xfrm>
              <a:off x="5005" y="4232"/>
              <a:ext cx="43" cy="44"/>
            </a:xfrm>
            <a:prstGeom prst="rect">
              <a:avLst/>
            </a:prstGeom>
            <a:solidFill>
              <a:srgbClr val="C1C7DC"/>
            </a:solidFill>
            <a:ln w="9525">
              <a:noFill/>
              <a:miter lim="800000"/>
              <a:headEnd/>
              <a:tailEnd/>
            </a:ln>
          </p:spPr>
          <p:txBody>
            <a:bodyPr/>
            <a:lstStyle/>
            <a:p>
              <a:pPr>
                <a:defRPr/>
              </a:pPr>
              <a:endParaRPr lang="nl-NL"/>
            </a:p>
          </p:txBody>
        </p:sp>
        <p:sp>
          <p:nvSpPr>
            <p:cNvPr id="202" name="Rectangle 200"/>
            <p:cNvSpPr>
              <a:spLocks noChangeArrowheads="1"/>
            </p:cNvSpPr>
            <p:nvPr/>
          </p:nvSpPr>
          <p:spPr bwMode="hidden">
            <a:xfrm>
              <a:off x="5091" y="4232"/>
              <a:ext cx="43" cy="44"/>
            </a:xfrm>
            <a:prstGeom prst="rect">
              <a:avLst/>
            </a:prstGeom>
            <a:solidFill>
              <a:srgbClr val="C1C7DC"/>
            </a:solidFill>
            <a:ln w="9525">
              <a:noFill/>
              <a:miter lim="800000"/>
              <a:headEnd/>
              <a:tailEnd/>
            </a:ln>
          </p:spPr>
          <p:txBody>
            <a:bodyPr/>
            <a:lstStyle/>
            <a:p>
              <a:pPr>
                <a:defRPr/>
              </a:pPr>
              <a:endParaRPr lang="nl-NL"/>
            </a:p>
          </p:txBody>
        </p:sp>
        <p:sp>
          <p:nvSpPr>
            <p:cNvPr id="203" name="Rectangle 201"/>
            <p:cNvSpPr>
              <a:spLocks noChangeArrowheads="1"/>
            </p:cNvSpPr>
            <p:nvPr/>
          </p:nvSpPr>
          <p:spPr bwMode="hidden">
            <a:xfrm>
              <a:off x="5178" y="4232"/>
              <a:ext cx="43" cy="44"/>
            </a:xfrm>
            <a:prstGeom prst="rect">
              <a:avLst/>
            </a:prstGeom>
            <a:solidFill>
              <a:srgbClr val="C1C7DC"/>
            </a:solidFill>
            <a:ln w="9525">
              <a:noFill/>
              <a:miter lim="800000"/>
              <a:headEnd/>
              <a:tailEnd/>
            </a:ln>
          </p:spPr>
          <p:txBody>
            <a:bodyPr/>
            <a:lstStyle/>
            <a:p>
              <a:pPr>
                <a:defRPr/>
              </a:pPr>
              <a:endParaRPr lang="nl-NL"/>
            </a:p>
          </p:txBody>
        </p:sp>
        <p:sp>
          <p:nvSpPr>
            <p:cNvPr id="204" name="Rectangle 202"/>
            <p:cNvSpPr>
              <a:spLocks noChangeArrowheads="1"/>
            </p:cNvSpPr>
            <p:nvPr/>
          </p:nvSpPr>
          <p:spPr bwMode="hidden">
            <a:xfrm>
              <a:off x="5264" y="4232"/>
              <a:ext cx="43" cy="44"/>
            </a:xfrm>
            <a:prstGeom prst="rect">
              <a:avLst/>
            </a:prstGeom>
            <a:solidFill>
              <a:srgbClr val="C1C7DC"/>
            </a:solidFill>
            <a:ln w="9525">
              <a:noFill/>
              <a:miter lim="800000"/>
              <a:headEnd/>
              <a:tailEnd/>
            </a:ln>
          </p:spPr>
          <p:txBody>
            <a:bodyPr/>
            <a:lstStyle/>
            <a:p>
              <a:pPr>
                <a:defRPr/>
              </a:pPr>
              <a:endParaRPr lang="nl-NL"/>
            </a:p>
          </p:txBody>
        </p:sp>
        <p:sp>
          <p:nvSpPr>
            <p:cNvPr id="205" name="Rectangle 203"/>
            <p:cNvSpPr>
              <a:spLocks noChangeArrowheads="1"/>
            </p:cNvSpPr>
            <p:nvPr/>
          </p:nvSpPr>
          <p:spPr bwMode="hidden">
            <a:xfrm>
              <a:off x="5350" y="4232"/>
              <a:ext cx="43" cy="44"/>
            </a:xfrm>
            <a:prstGeom prst="rect">
              <a:avLst/>
            </a:prstGeom>
            <a:solidFill>
              <a:srgbClr val="C1C7DC"/>
            </a:solidFill>
            <a:ln w="9525">
              <a:noFill/>
              <a:miter lim="800000"/>
              <a:headEnd/>
              <a:tailEnd/>
            </a:ln>
          </p:spPr>
          <p:txBody>
            <a:bodyPr/>
            <a:lstStyle/>
            <a:p>
              <a:pPr>
                <a:defRPr/>
              </a:pPr>
              <a:endParaRPr lang="nl-NL"/>
            </a:p>
          </p:txBody>
        </p:sp>
        <p:sp>
          <p:nvSpPr>
            <p:cNvPr id="206" name="Rectangle 204"/>
            <p:cNvSpPr>
              <a:spLocks noChangeArrowheads="1"/>
            </p:cNvSpPr>
            <p:nvPr/>
          </p:nvSpPr>
          <p:spPr bwMode="hidden">
            <a:xfrm>
              <a:off x="5436" y="4232"/>
              <a:ext cx="43" cy="44"/>
            </a:xfrm>
            <a:prstGeom prst="rect">
              <a:avLst/>
            </a:prstGeom>
            <a:solidFill>
              <a:srgbClr val="C1C7DC"/>
            </a:solidFill>
            <a:ln w="9525">
              <a:noFill/>
              <a:miter lim="800000"/>
              <a:headEnd/>
              <a:tailEnd/>
            </a:ln>
          </p:spPr>
          <p:txBody>
            <a:bodyPr/>
            <a:lstStyle/>
            <a:p>
              <a:pPr>
                <a:defRPr/>
              </a:pPr>
              <a:endParaRPr lang="nl-NL"/>
            </a:p>
          </p:txBody>
        </p:sp>
        <p:sp>
          <p:nvSpPr>
            <p:cNvPr id="207" name="Rectangle 205"/>
            <p:cNvSpPr>
              <a:spLocks noChangeArrowheads="1"/>
            </p:cNvSpPr>
            <p:nvPr/>
          </p:nvSpPr>
          <p:spPr bwMode="hidden">
            <a:xfrm>
              <a:off x="5523" y="4232"/>
              <a:ext cx="43" cy="44"/>
            </a:xfrm>
            <a:prstGeom prst="rect">
              <a:avLst/>
            </a:prstGeom>
            <a:solidFill>
              <a:srgbClr val="C1C7DC"/>
            </a:solidFill>
            <a:ln w="9525">
              <a:noFill/>
              <a:miter lim="800000"/>
              <a:headEnd/>
              <a:tailEnd/>
            </a:ln>
          </p:spPr>
          <p:txBody>
            <a:bodyPr/>
            <a:lstStyle/>
            <a:p>
              <a:pPr>
                <a:defRPr/>
              </a:pPr>
              <a:endParaRPr lang="nl-NL"/>
            </a:p>
          </p:txBody>
        </p:sp>
        <p:sp>
          <p:nvSpPr>
            <p:cNvPr id="208" name="Rectangle 206"/>
            <p:cNvSpPr>
              <a:spLocks noChangeArrowheads="1"/>
            </p:cNvSpPr>
            <p:nvPr/>
          </p:nvSpPr>
          <p:spPr bwMode="hidden">
            <a:xfrm>
              <a:off x="5609" y="4232"/>
              <a:ext cx="43" cy="44"/>
            </a:xfrm>
            <a:prstGeom prst="rect">
              <a:avLst/>
            </a:prstGeom>
            <a:solidFill>
              <a:srgbClr val="C1C7DC"/>
            </a:solidFill>
            <a:ln w="9525">
              <a:noFill/>
              <a:miter lim="800000"/>
              <a:headEnd/>
              <a:tailEnd/>
            </a:ln>
          </p:spPr>
          <p:txBody>
            <a:bodyPr/>
            <a:lstStyle/>
            <a:p>
              <a:pPr>
                <a:defRPr/>
              </a:pPr>
              <a:endParaRPr lang="nl-NL"/>
            </a:p>
          </p:txBody>
        </p:sp>
        <p:sp>
          <p:nvSpPr>
            <p:cNvPr id="209" name="Rectangle 207"/>
            <p:cNvSpPr>
              <a:spLocks noChangeArrowheads="1"/>
            </p:cNvSpPr>
            <p:nvPr/>
          </p:nvSpPr>
          <p:spPr bwMode="hidden">
            <a:xfrm>
              <a:off x="5695" y="4232"/>
              <a:ext cx="43" cy="44"/>
            </a:xfrm>
            <a:prstGeom prst="rect">
              <a:avLst/>
            </a:prstGeom>
            <a:solidFill>
              <a:srgbClr val="C1C7DC"/>
            </a:solidFill>
            <a:ln w="9525">
              <a:noFill/>
              <a:miter lim="800000"/>
              <a:headEnd/>
              <a:tailEnd/>
            </a:ln>
          </p:spPr>
          <p:txBody>
            <a:bodyPr/>
            <a:lstStyle/>
            <a:p>
              <a:pPr>
                <a:defRPr/>
              </a:pPr>
              <a:endParaRPr lang="nl-NL"/>
            </a:p>
          </p:txBody>
        </p:sp>
        <p:sp>
          <p:nvSpPr>
            <p:cNvPr id="210" name="Rectangle 208"/>
            <p:cNvSpPr>
              <a:spLocks noChangeArrowheads="1"/>
            </p:cNvSpPr>
            <p:nvPr/>
          </p:nvSpPr>
          <p:spPr bwMode="hidden">
            <a:xfrm>
              <a:off x="2" y="49"/>
              <a:ext cx="43" cy="43"/>
            </a:xfrm>
            <a:prstGeom prst="rect">
              <a:avLst/>
            </a:prstGeom>
            <a:solidFill>
              <a:srgbClr val="C1C7DC"/>
            </a:solidFill>
            <a:ln w="9525">
              <a:noFill/>
              <a:miter lim="800000"/>
              <a:headEnd/>
              <a:tailEnd/>
            </a:ln>
          </p:spPr>
          <p:txBody>
            <a:bodyPr/>
            <a:lstStyle/>
            <a:p>
              <a:pPr>
                <a:defRPr/>
              </a:pPr>
              <a:endParaRPr lang="nl-NL"/>
            </a:p>
          </p:txBody>
        </p:sp>
        <p:sp>
          <p:nvSpPr>
            <p:cNvPr id="211" name="Rectangle 209"/>
            <p:cNvSpPr>
              <a:spLocks noChangeArrowheads="1"/>
            </p:cNvSpPr>
            <p:nvPr/>
          </p:nvSpPr>
          <p:spPr bwMode="hidden">
            <a:xfrm>
              <a:off x="88" y="49"/>
              <a:ext cx="43" cy="43"/>
            </a:xfrm>
            <a:prstGeom prst="rect">
              <a:avLst/>
            </a:prstGeom>
            <a:solidFill>
              <a:srgbClr val="C1C7DC"/>
            </a:solidFill>
            <a:ln w="9525">
              <a:noFill/>
              <a:miter lim="800000"/>
              <a:headEnd/>
              <a:tailEnd/>
            </a:ln>
          </p:spPr>
          <p:txBody>
            <a:bodyPr/>
            <a:lstStyle/>
            <a:p>
              <a:pPr>
                <a:defRPr/>
              </a:pPr>
              <a:endParaRPr lang="nl-NL"/>
            </a:p>
          </p:txBody>
        </p:sp>
        <p:sp>
          <p:nvSpPr>
            <p:cNvPr id="212" name="Rectangle 210"/>
            <p:cNvSpPr>
              <a:spLocks noChangeArrowheads="1"/>
            </p:cNvSpPr>
            <p:nvPr/>
          </p:nvSpPr>
          <p:spPr bwMode="hidden">
            <a:xfrm>
              <a:off x="174" y="49"/>
              <a:ext cx="43" cy="43"/>
            </a:xfrm>
            <a:prstGeom prst="rect">
              <a:avLst/>
            </a:prstGeom>
            <a:solidFill>
              <a:srgbClr val="C1C7DC"/>
            </a:solidFill>
            <a:ln w="9525">
              <a:noFill/>
              <a:miter lim="800000"/>
              <a:headEnd/>
              <a:tailEnd/>
            </a:ln>
          </p:spPr>
          <p:txBody>
            <a:bodyPr/>
            <a:lstStyle/>
            <a:p>
              <a:pPr>
                <a:defRPr/>
              </a:pPr>
              <a:endParaRPr lang="nl-NL"/>
            </a:p>
          </p:txBody>
        </p:sp>
        <p:sp>
          <p:nvSpPr>
            <p:cNvPr id="213" name="Rectangle 211"/>
            <p:cNvSpPr>
              <a:spLocks noChangeArrowheads="1"/>
            </p:cNvSpPr>
            <p:nvPr/>
          </p:nvSpPr>
          <p:spPr bwMode="hidden">
            <a:xfrm>
              <a:off x="261" y="49"/>
              <a:ext cx="43" cy="43"/>
            </a:xfrm>
            <a:prstGeom prst="rect">
              <a:avLst/>
            </a:prstGeom>
            <a:solidFill>
              <a:srgbClr val="C1C7DC"/>
            </a:solidFill>
            <a:ln w="9525">
              <a:noFill/>
              <a:miter lim="800000"/>
              <a:headEnd/>
              <a:tailEnd/>
            </a:ln>
          </p:spPr>
          <p:txBody>
            <a:bodyPr/>
            <a:lstStyle/>
            <a:p>
              <a:pPr>
                <a:defRPr/>
              </a:pPr>
              <a:endParaRPr lang="nl-NL"/>
            </a:p>
          </p:txBody>
        </p:sp>
        <p:sp>
          <p:nvSpPr>
            <p:cNvPr id="214" name="Rectangle 212"/>
            <p:cNvSpPr>
              <a:spLocks noChangeArrowheads="1"/>
            </p:cNvSpPr>
            <p:nvPr/>
          </p:nvSpPr>
          <p:spPr bwMode="hidden">
            <a:xfrm>
              <a:off x="347" y="49"/>
              <a:ext cx="43" cy="43"/>
            </a:xfrm>
            <a:prstGeom prst="rect">
              <a:avLst/>
            </a:prstGeom>
            <a:solidFill>
              <a:srgbClr val="C1C7DC"/>
            </a:solidFill>
            <a:ln w="9525">
              <a:noFill/>
              <a:miter lim="800000"/>
              <a:headEnd/>
              <a:tailEnd/>
            </a:ln>
          </p:spPr>
          <p:txBody>
            <a:bodyPr/>
            <a:lstStyle/>
            <a:p>
              <a:pPr>
                <a:defRPr/>
              </a:pPr>
              <a:endParaRPr lang="nl-NL"/>
            </a:p>
          </p:txBody>
        </p:sp>
        <p:sp>
          <p:nvSpPr>
            <p:cNvPr id="215" name="Rectangle 213"/>
            <p:cNvSpPr>
              <a:spLocks noChangeArrowheads="1"/>
            </p:cNvSpPr>
            <p:nvPr/>
          </p:nvSpPr>
          <p:spPr bwMode="hidden">
            <a:xfrm>
              <a:off x="433" y="49"/>
              <a:ext cx="43" cy="43"/>
            </a:xfrm>
            <a:prstGeom prst="rect">
              <a:avLst/>
            </a:prstGeom>
            <a:solidFill>
              <a:srgbClr val="C1C7DC"/>
            </a:solidFill>
            <a:ln w="9525">
              <a:noFill/>
              <a:miter lim="800000"/>
              <a:headEnd/>
              <a:tailEnd/>
            </a:ln>
          </p:spPr>
          <p:txBody>
            <a:bodyPr/>
            <a:lstStyle/>
            <a:p>
              <a:pPr>
                <a:defRPr/>
              </a:pPr>
              <a:endParaRPr lang="nl-NL"/>
            </a:p>
          </p:txBody>
        </p:sp>
        <p:sp>
          <p:nvSpPr>
            <p:cNvPr id="216" name="Rectangle 214"/>
            <p:cNvSpPr>
              <a:spLocks noChangeArrowheads="1"/>
            </p:cNvSpPr>
            <p:nvPr/>
          </p:nvSpPr>
          <p:spPr bwMode="hidden">
            <a:xfrm>
              <a:off x="519" y="49"/>
              <a:ext cx="44" cy="43"/>
            </a:xfrm>
            <a:prstGeom prst="rect">
              <a:avLst/>
            </a:prstGeom>
            <a:solidFill>
              <a:srgbClr val="C1C7DC"/>
            </a:solidFill>
            <a:ln w="9525">
              <a:noFill/>
              <a:miter lim="800000"/>
              <a:headEnd/>
              <a:tailEnd/>
            </a:ln>
          </p:spPr>
          <p:txBody>
            <a:bodyPr/>
            <a:lstStyle/>
            <a:p>
              <a:pPr>
                <a:defRPr/>
              </a:pPr>
              <a:endParaRPr lang="nl-NL"/>
            </a:p>
          </p:txBody>
        </p:sp>
        <p:sp>
          <p:nvSpPr>
            <p:cNvPr id="217" name="Rectangle 215"/>
            <p:cNvSpPr>
              <a:spLocks noChangeArrowheads="1"/>
            </p:cNvSpPr>
            <p:nvPr/>
          </p:nvSpPr>
          <p:spPr bwMode="hidden">
            <a:xfrm>
              <a:off x="606" y="49"/>
              <a:ext cx="43" cy="43"/>
            </a:xfrm>
            <a:prstGeom prst="rect">
              <a:avLst/>
            </a:prstGeom>
            <a:solidFill>
              <a:srgbClr val="C1C7DC"/>
            </a:solidFill>
            <a:ln w="9525">
              <a:noFill/>
              <a:miter lim="800000"/>
              <a:headEnd/>
              <a:tailEnd/>
            </a:ln>
          </p:spPr>
          <p:txBody>
            <a:bodyPr/>
            <a:lstStyle/>
            <a:p>
              <a:pPr>
                <a:defRPr/>
              </a:pPr>
              <a:endParaRPr lang="nl-NL"/>
            </a:p>
          </p:txBody>
        </p:sp>
        <p:sp>
          <p:nvSpPr>
            <p:cNvPr id="218" name="Rectangle 216"/>
            <p:cNvSpPr>
              <a:spLocks noChangeArrowheads="1"/>
            </p:cNvSpPr>
            <p:nvPr/>
          </p:nvSpPr>
          <p:spPr bwMode="hidden">
            <a:xfrm>
              <a:off x="692" y="49"/>
              <a:ext cx="43" cy="43"/>
            </a:xfrm>
            <a:prstGeom prst="rect">
              <a:avLst/>
            </a:prstGeom>
            <a:solidFill>
              <a:srgbClr val="C1C7DC"/>
            </a:solidFill>
            <a:ln w="9525">
              <a:noFill/>
              <a:miter lim="800000"/>
              <a:headEnd/>
              <a:tailEnd/>
            </a:ln>
          </p:spPr>
          <p:txBody>
            <a:bodyPr/>
            <a:lstStyle/>
            <a:p>
              <a:pPr>
                <a:defRPr/>
              </a:pPr>
              <a:endParaRPr lang="nl-NL"/>
            </a:p>
          </p:txBody>
        </p:sp>
        <p:sp>
          <p:nvSpPr>
            <p:cNvPr id="219" name="Rectangle 217"/>
            <p:cNvSpPr>
              <a:spLocks noChangeArrowheads="1"/>
            </p:cNvSpPr>
            <p:nvPr/>
          </p:nvSpPr>
          <p:spPr bwMode="hidden">
            <a:xfrm>
              <a:off x="778" y="49"/>
              <a:ext cx="43" cy="43"/>
            </a:xfrm>
            <a:prstGeom prst="rect">
              <a:avLst/>
            </a:prstGeom>
            <a:solidFill>
              <a:srgbClr val="C1C7DC"/>
            </a:solidFill>
            <a:ln w="9525">
              <a:noFill/>
              <a:miter lim="800000"/>
              <a:headEnd/>
              <a:tailEnd/>
            </a:ln>
          </p:spPr>
          <p:txBody>
            <a:bodyPr/>
            <a:lstStyle/>
            <a:p>
              <a:pPr>
                <a:defRPr/>
              </a:pPr>
              <a:endParaRPr lang="nl-NL"/>
            </a:p>
          </p:txBody>
        </p:sp>
        <p:sp>
          <p:nvSpPr>
            <p:cNvPr id="220" name="Rectangle 218"/>
            <p:cNvSpPr>
              <a:spLocks noChangeArrowheads="1"/>
            </p:cNvSpPr>
            <p:nvPr/>
          </p:nvSpPr>
          <p:spPr bwMode="hidden">
            <a:xfrm>
              <a:off x="864" y="49"/>
              <a:ext cx="44" cy="43"/>
            </a:xfrm>
            <a:prstGeom prst="rect">
              <a:avLst/>
            </a:prstGeom>
            <a:solidFill>
              <a:srgbClr val="C1C7DC"/>
            </a:solidFill>
            <a:ln w="9525">
              <a:noFill/>
              <a:miter lim="800000"/>
              <a:headEnd/>
              <a:tailEnd/>
            </a:ln>
          </p:spPr>
          <p:txBody>
            <a:bodyPr/>
            <a:lstStyle/>
            <a:p>
              <a:pPr>
                <a:defRPr/>
              </a:pPr>
              <a:endParaRPr lang="nl-NL"/>
            </a:p>
          </p:txBody>
        </p:sp>
        <p:sp>
          <p:nvSpPr>
            <p:cNvPr id="221" name="Rectangle 219"/>
            <p:cNvSpPr>
              <a:spLocks noChangeArrowheads="1"/>
            </p:cNvSpPr>
            <p:nvPr/>
          </p:nvSpPr>
          <p:spPr bwMode="hidden">
            <a:xfrm>
              <a:off x="951" y="49"/>
              <a:ext cx="43" cy="43"/>
            </a:xfrm>
            <a:prstGeom prst="rect">
              <a:avLst/>
            </a:prstGeom>
            <a:solidFill>
              <a:srgbClr val="C1C7DC"/>
            </a:solidFill>
            <a:ln w="9525">
              <a:noFill/>
              <a:miter lim="800000"/>
              <a:headEnd/>
              <a:tailEnd/>
            </a:ln>
          </p:spPr>
          <p:txBody>
            <a:bodyPr/>
            <a:lstStyle/>
            <a:p>
              <a:pPr>
                <a:defRPr/>
              </a:pPr>
              <a:endParaRPr lang="nl-NL"/>
            </a:p>
          </p:txBody>
        </p:sp>
        <p:sp>
          <p:nvSpPr>
            <p:cNvPr id="222" name="Rectangle 220"/>
            <p:cNvSpPr>
              <a:spLocks noChangeArrowheads="1"/>
            </p:cNvSpPr>
            <p:nvPr/>
          </p:nvSpPr>
          <p:spPr bwMode="hidden">
            <a:xfrm>
              <a:off x="1037" y="49"/>
              <a:ext cx="43" cy="43"/>
            </a:xfrm>
            <a:prstGeom prst="rect">
              <a:avLst/>
            </a:prstGeom>
            <a:solidFill>
              <a:srgbClr val="C1C7DC"/>
            </a:solidFill>
            <a:ln w="9525">
              <a:noFill/>
              <a:miter lim="800000"/>
              <a:headEnd/>
              <a:tailEnd/>
            </a:ln>
          </p:spPr>
          <p:txBody>
            <a:bodyPr/>
            <a:lstStyle/>
            <a:p>
              <a:pPr>
                <a:defRPr/>
              </a:pPr>
              <a:endParaRPr lang="nl-NL"/>
            </a:p>
          </p:txBody>
        </p:sp>
        <p:sp>
          <p:nvSpPr>
            <p:cNvPr id="223" name="Rectangle 221"/>
            <p:cNvSpPr>
              <a:spLocks noChangeArrowheads="1"/>
            </p:cNvSpPr>
            <p:nvPr/>
          </p:nvSpPr>
          <p:spPr bwMode="hidden">
            <a:xfrm>
              <a:off x="1123" y="49"/>
              <a:ext cx="43" cy="43"/>
            </a:xfrm>
            <a:prstGeom prst="rect">
              <a:avLst/>
            </a:prstGeom>
            <a:solidFill>
              <a:srgbClr val="C1C7DC"/>
            </a:solidFill>
            <a:ln w="9525">
              <a:noFill/>
              <a:miter lim="800000"/>
              <a:headEnd/>
              <a:tailEnd/>
            </a:ln>
          </p:spPr>
          <p:txBody>
            <a:bodyPr/>
            <a:lstStyle/>
            <a:p>
              <a:pPr>
                <a:defRPr/>
              </a:pPr>
              <a:endParaRPr lang="nl-NL"/>
            </a:p>
          </p:txBody>
        </p:sp>
        <p:sp>
          <p:nvSpPr>
            <p:cNvPr id="224" name="Rectangle 222"/>
            <p:cNvSpPr>
              <a:spLocks noChangeArrowheads="1"/>
            </p:cNvSpPr>
            <p:nvPr/>
          </p:nvSpPr>
          <p:spPr bwMode="hidden">
            <a:xfrm>
              <a:off x="1209" y="49"/>
              <a:ext cx="44" cy="43"/>
            </a:xfrm>
            <a:prstGeom prst="rect">
              <a:avLst/>
            </a:prstGeom>
            <a:solidFill>
              <a:srgbClr val="C1C7DC"/>
            </a:solidFill>
            <a:ln w="9525">
              <a:noFill/>
              <a:miter lim="800000"/>
              <a:headEnd/>
              <a:tailEnd/>
            </a:ln>
          </p:spPr>
          <p:txBody>
            <a:bodyPr/>
            <a:lstStyle/>
            <a:p>
              <a:pPr>
                <a:defRPr/>
              </a:pPr>
              <a:endParaRPr lang="nl-NL"/>
            </a:p>
          </p:txBody>
        </p:sp>
        <p:sp>
          <p:nvSpPr>
            <p:cNvPr id="225" name="Rectangle 223"/>
            <p:cNvSpPr>
              <a:spLocks noChangeArrowheads="1"/>
            </p:cNvSpPr>
            <p:nvPr/>
          </p:nvSpPr>
          <p:spPr bwMode="hidden">
            <a:xfrm>
              <a:off x="1296" y="49"/>
              <a:ext cx="43" cy="43"/>
            </a:xfrm>
            <a:prstGeom prst="rect">
              <a:avLst/>
            </a:prstGeom>
            <a:solidFill>
              <a:srgbClr val="C1C7DC"/>
            </a:solidFill>
            <a:ln w="9525">
              <a:noFill/>
              <a:miter lim="800000"/>
              <a:headEnd/>
              <a:tailEnd/>
            </a:ln>
          </p:spPr>
          <p:txBody>
            <a:bodyPr/>
            <a:lstStyle/>
            <a:p>
              <a:pPr>
                <a:defRPr/>
              </a:pPr>
              <a:endParaRPr lang="nl-NL"/>
            </a:p>
          </p:txBody>
        </p:sp>
        <p:sp>
          <p:nvSpPr>
            <p:cNvPr id="226" name="Rectangle 224"/>
            <p:cNvSpPr>
              <a:spLocks noChangeArrowheads="1"/>
            </p:cNvSpPr>
            <p:nvPr/>
          </p:nvSpPr>
          <p:spPr bwMode="hidden">
            <a:xfrm>
              <a:off x="1382" y="49"/>
              <a:ext cx="43" cy="43"/>
            </a:xfrm>
            <a:prstGeom prst="rect">
              <a:avLst/>
            </a:prstGeom>
            <a:solidFill>
              <a:srgbClr val="C1C7DC"/>
            </a:solidFill>
            <a:ln w="9525">
              <a:noFill/>
              <a:miter lim="800000"/>
              <a:headEnd/>
              <a:tailEnd/>
            </a:ln>
          </p:spPr>
          <p:txBody>
            <a:bodyPr/>
            <a:lstStyle/>
            <a:p>
              <a:pPr>
                <a:defRPr/>
              </a:pPr>
              <a:endParaRPr lang="nl-NL"/>
            </a:p>
          </p:txBody>
        </p:sp>
        <p:sp>
          <p:nvSpPr>
            <p:cNvPr id="227" name="Rectangle 225"/>
            <p:cNvSpPr>
              <a:spLocks noChangeArrowheads="1"/>
            </p:cNvSpPr>
            <p:nvPr/>
          </p:nvSpPr>
          <p:spPr bwMode="hidden">
            <a:xfrm>
              <a:off x="1468" y="49"/>
              <a:ext cx="43" cy="43"/>
            </a:xfrm>
            <a:prstGeom prst="rect">
              <a:avLst/>
            </a:prstGeom>
            <a:solidFill>
              <a:srgbClr val="C1C7DC"/>
            </a:solidFill>
            <a:ln w="9525">
              <a:noFill/>
              <a:miter lim="800000"/>
              <a:headEnd/>
              <a:tailEnd/>
            </a:ln>
          </p:spPr>
          <p:txBody>
            <a:bodyPr/>
            <a:lstStyle/>
            <a:p>
              <a:pPr>
                <a:defRPr/>
              </a:pPr>
              <a:endParaRPr lang="nl-NL"/>
            </a:p>
          </p:txBody>
        </p:sp>
        <p:sp>
          <p:nvSpPr>
            <p:cNvPr id="228" name="Rectangle 226"/>
            <p:cNvSpPr>
              <a:spLocks noChangeArrowheads="1"/>
            </p:cNvSpPr>
            <p:nvPr/>
          </p:nvSpPr>
          <p:spPr bwMode="hidden">
            <a:xfrm>
              <a:off x="1555" y="49"/>
              <a:ext cx="43" cy="43"/>
            </a:xfrm>
            <a:prstGeom prst="rect">
              <a:avLst/>
            </a:prstGeom>
            <a:solidFill>
              <a:srgbClr val="C1C7DC"/>
            </a:solidFill>
            <a:ln w="9525">
              <a:noFill/>
              <a:miter lim="800000"/>
              <a:headEnd/>
              <a:tailEnd/>
            </a:ln>
          </p:spPr>
          <p:txBody>
            <a:bodyPr/>
            <a:lstStyle/>
            <a:p>
              <a:pPr>
                <a:defRPr/>
              </a:pPr>
              <a:endParaRPr lang="nl-NL"/>
            </a:p>
          </p:txBody>
        </p:sp>
        <p:sp>
          <p:nvSpPr>
            <p:cNvPr id="229" name="Rectangle 227"/>
            <p:cNvSpPr>
              <a:spLocks noChangeArrowheads="1"/>
            </p:cNvSpPr>
            <p:nvPr/>
          </p:nvSpPr>
          <p:spPr bwMode="hidden">
            <a:xfrm>
              <a:off x="1641" y="49"/>
              <a:ext cx="43" cy="43"/>
            </a:xfrm>
            <a:prstGeom prst="rect">
              <a:avLst/>
            </a:prstGeom>
            <a:solidFill>
              <a:srgbClr val="C1C7DC"/>
            </a:solidFill>
            <a:ln w="9525">
              <a:noFill/>
              <a:miter lim="800000"/>
              <a:headEnd/>
              <a:tailEnd/>
            </a:ln>
          </p:spPr>
          <p:txBody>
            <a:bodyPr/>
            <a:lstStyle/>
            <a:p>
              <a:pPr>
                <a:defRPr/>
              </a:pPr>
              <a:endParaRPr lang="nl-NL"/>
            </a:p>
          </p:txBody>
        </p:sp>
        <p:sp>
          <p:nvSpPr>
            <p:cNvPr id="230" name="Rectangle 228"/>
            <p:cNvSpPr>
              <a:spLocks noChangeArrowheads="1"/>
            </p:cNvSpPr>
            <p:nvPr/>
          </p:nvSpPr>
          <p:spPr bwMode="hidden">
            <a:xfrm>
              <a:off x="1727" y="49"/>
              <a:ext cx="43" cy="43"/>
            </a:xfrm>
            <a:prstGeom prst="rect">
              <a:avLst/>
            </a:prstGeom>
            <a:solidFill>
              <a:srgbClr val="C1C7DC"/>
            </a:solidFill>
            <a:ln w="9525">
              <a:noFill/>
              <a:miter lim="800000"/>
              <a:headEnd/>
              <a:tailEnd/>
            </a:ln>
          </p:spPr>
          <p:txBody>
            <a:bodyPr/>
            <a:lstStyle/>
            <a:p>
              <a:pPr>
                <a:defRPr/>
              </a:pPr>
              <a:endParaRPr lang="nl-NL"/>
            </a:p>
          </p:txBody>
        </p:sp>
        <p:sp>
          <p:nvSpPr>
            <p:cNvPr id="231" name="Rectangle 229"/>
            <p:cNvSpPr>
              <a:spLocks noChangeArrowheads="1"/>
            </p:cNvSpPr>
            <p:nvPr/>
          </p:nvSpPr>
          <p:spPr bwMode="hidden">
            <a:xfrm>
              <a:off x="1813" y="49"/>
              <a:ext cx="43" cy="43"/>
            </a:xfrm>
            <a:prstGeom prst="rect">
              <a:avLst/>
            </a:prstGeom>
            <a:solidFill>
              <a:srgbClr val="C1C7DC"/>
            </a:solidFill>
            <a:ln w="9525">
              <a:noFill/>
              <a:miter lim="800000"/>
              <a:headEnd/>
              <a:tailEnd/>
            </a:ln>
          </p:spPr>
          <p:txBody>
            <a:bodyPr/>
            <a:lstStyle/>
            <a:p>
              <a:pPr>
                <a:defRPr/>
              </a:pPr>
              <a:endParaRPr lang="nl-NL"/>
            </a:p>
          </p:txBody>
        </p:sp>
        <p:sp>
          <p:nvSpPr>
            <p:cNvPr id="232" name="Rectangle 230"/>
            <p:cNvSpPr>
              <a:spLocks noChangeArrowheads="1"/>
            </p:cNvSpPr>
            <p:nvPr/>
          </p:nvSpPr>
          <p:spPr bwMode="hidden">
            <a:xfrm>
              <a:off x="1900" y="49"/>
              <a:ext cx="43" cy="43"/>
            </a:xfrm>
            <a:prstGeom prst="rect">
              <a:avLst/>
            </a:prstGeom>
            <a:solidFill>
              <a:srgbClr val="C1C7DC"/>
            </a:solidFill>
            <a:ln w="9525">
              <a:noFill/>
              <a:miter lim="800000"/>
              <a:headEnd/>
              <a:tailEnd/>
            </a:ln>
          </p:spPr>
          <p:txBody>
            <a:bodyPr/>
            <a:lstStyle/>
            <a:p>
              <a:pPr>
                <a:defRPr/>
              </a:pPr>
              <a:endParaRPr lang="nl-NL"/>
            </a:p>
          </p:txBody>
        </p:sp>
        <p:sp>
          <p:nvSpPr>
            <p:cNvPr id="233" name="Rectangle 231"/>
            <p:cNvSpPr>
              <a:spLocks noChangeArrowheads="1"/>
            </p:cNvSpPr>
            <p:nvPr/>
          </p:nvSpPr>
          <p:spPr bwMode="hidden">
            <a:xfrm>
              <a:off x="1986" y="49"/>
              <a:ext cx="43" cy="43"/>
            </a:xfrm>
            <a:prstGeom prst="rect">
              <a:avLst/>
            </a:prstGeom>
            <a:solidFill>
              <a:srgbClr val="C1C7DC"/>
            </a:solidFill>
            <a:ln w="9525">
              <a:noFill/>
              <a:miter lim="800000"/>
              <a:headEnd/>
              <a:tailEnd/>
            </a:ln>
          </p:spPr>
          <p:txBody>
            <a:bodyPr/>
            <a:lstStyle/>
            <a:p>
              <a:pPr>
                <a:defRPr/>
              </a:pPr>
              <a:endParaRPr lang="nl-NL"/>
            </a:p>
          </p:txBody>
        </p:sp>
        <p:sp>
          <p:nvSpPr>
            <p:cNvPr id="234" name="Rectangle 232"/>
            <p:cNvSpPr>
              <a:spLocks noChangeArrowheads="1"/>
            </p:cNvSpPr>
            <p:nvPr/>
          </p:nvSpPr>
          <p:spPr bwMode="hidden">
            <a:xfrm>
              <a:off x="2072" y="49"/>
              <a:ext cx="43" cy="43"/>
            </a:xfrm>
            <a:prstGeom prst="rect">
              <a:avLst/>
            </a:prstGeom>
            <a:solidFill>
              <a:srgbClr val="C1C7DC"/>
            </a:solidFill>
            <a:ln w="9525">
              <a:noFill/>
              <a:miter lim="800000"/>
              <a:headEnd/>
              <a:tailEnd/>
            </a:ln>
          </p:spPr>
          <p:txBody>
            <a:bodyPr/>
            <a:lstStyle/>
            <a:p>
              <a:pPr>
                <a:defRPr/>
              </a:pPr>
              <a:endParaRPr lang="nl-NL"/>
            </a:p>
          </p:txBody>
        </p:sp>
        <p:sp>
          <p:nvSpPr>
            <p:cNvPr id="235" name="Rectangle 233"/>
            <p:cNvSpPr>
              <a:spLocks noChangeArrowheads="1"/>
            </p:cNvSpPr>
            <p:nvPr/>
          </p:nvSpPr>
          <p:spPr bwMode="hidden">
            <a:xfrm>
              <a:off x="2158" y="49"/>
              <a:ext cx="43" cy="43"/>
            </a:xfrm>
            <a:prstGeom prst="rect">
              <a:avLst/>
            </a:prstGeom>
            <a:solidFill>
              <a:srgbClr val="C1C7DC"/>
            </a:solidFill>
            <a:ln w="9525">
              <a:noFill/>
              <a:miter lim="800000"/>
              <a:headEnd/>
              <a:tailEnd/>
            </a:ln>
          </p:spPr>
          <p:txBody>
            <a:bodyPr/>
            <a:lstStyle/>
            <a:p>
              <a:pPr>
                <a:defRPr/>
              </a:pPr>
              <a:endParaRPr lang="nl-NL"/>
            </a:p>
          </p:txBody>
        </p:sp>
        <p:sp>
          <p:nvSpPr>
            <p:cNvPr id="236" name="Rectangle 234"/>
            <p:cNvSpPr>
              <a:spLocks noChangeArrowheads="1"/>
            </p:cNvSpPr>
            <p:nvPr/>
          </p:nvSpPr>
          <p:spPr bwMode="hidden">
            <a:xfrm>
              <a:off x="2245" y="49"/>
              <a:ext cx="43" cy="43"/>
            </a:xfrm>
            <a:prstGeom prst="rect">
              <a:avLst/>
            </a:prstGeom>
            <a:solidFill>
              <a:srgbClr val="C1C7DC"/>
            </a:solidFill>
            <a:ln w="9525">
              <a:noFill/>
              <a:miter lim="800000"/>
              <a:headEnd/>
              <a:tailEnd/>
            </a:ln>
          </p:spPr>
          <p:txBody>
            <a:bodyPr/>
            <a:lstStyle/>
            <a:p>
              <a:pPr>
                <a:defRPr/>
              </a:pPr>
              <a:endParaRPr lang="nl-NL"/>
            </a:p>
          </p:txBody>
        </p:sp>
        <p:sp>
          <p:nvSpPr>
            <p:cNvPr id="237" name="Rectangle 235"/>
            <p:cNvSpPr>
              <a:spLocks noChangeArrowheads="1"/>
            </p:cNvSpPr>
            <p:nvPr/>
          </p:nvSpPr>
          <p:spPr bwMode="hidden">
            <a:xfrm>
              <a:off x="2331" y="49"/>
              <a:ext cx="43" cy="43"/>
            </a:xfrm>
            <a:prstGeom prst="rect">
              <a:avLst/>
            </a:prstGeom>
            <a:solidFill>
              <a:srgbClr val="C1C7DC"/>
            </a:solidFill>
            <a:ln w="9525">
              <a:noFill/>
              <a:miter lim="800000"/>
              <a:headEnd/>
              <a:tailEnd/>
            </a:ln>
          </p:spPr>
          <p:txBody>
            <a:bodyPr/>
            <a:lstStyle/>
            <a:p>
              <a:pPr>
                <a:defRPr/>
              </a:pPr>
              <a:endParaRPr lang="nl-NL"/>
            </a:p>
          </p:txBody>
        </p:sp>
        <p:sp>
          <p:nvSpPr>
            <p:cNvPr id="238" name="Rectangle 236"/>
            <p:cNvSpPr>
              <a:spLocks noChangeArrowheads="1"/>
            </p:cNvSpPr>
            <p:nvPr/>
          </p:nvSpPr>
          <p:spPr bwMode="hidden">
            <a:xfrm>
              <a:off x="2417" y="49"/>
              <a:ext cx="43" cy="43"/>
            </a:xfrm>
            <a:prstGeom prst="rect">
              <a:avLst/>
            </a:prstGeom>
            <a:solidFill>
              <a:srgbClr val="C1C7DC"/>
            </a:solidFill>
            <a:ln w="9525">
              <a:noFill/>
              <a:miter lim="800000"/>
              <a:headEnd/>
              <a:tailEnd/>
            </a:ln>
          </p:spPr>
          <p:txBody>
            <a:bodyPr/>
            <a:lstStyle/>
            <a:p>
              <a:pPr>
                <a:defRPr/>
              </a:pPr>
              <a:endParaRPr lang="nl-NL"/>
            </a:p>
          </p:txBody>
        </p:sp>
        <p:sp>
          <p:nvSpPr>
            <p:cNvPr id="239" name="Rectangle 237"/>
            <p:cNvSpPr>
              <a:spLocks noChangeArrowheads="1"/>
            </p:cNvSpPr>
            <p:nvPr/>
          </p:nvSpPr>
          <p:spPr bwMode="hidden">
            <a:xfrm>
              <a:off x="2503" y="49"/>
              <a:ext cx="44" cy="43"/>
            </a:xfrm>
            <a:prstGeom prst="rect">
              <a:avLst/>
            </a:prstGeom>
            <a:solidFill>
              <a:srgbClr val="C1C7DC"/>
            </a:solidFill>
            <a:ln w="9525">
              <a:noFill/>
              <a:miter lim="800000"/>
              <a:headEnd/>
              <a:tailEnd/>
            </a:ln>
          </p:spPr>
          <p:txBody>
            <a:bodyPr/>
            <a:lstStyle/>
            <a:p>
              <a:pPr>
                <a:defRPr/>
              </a:pPr>
              <a:endParaRPr lang="nl-NL"/>
            </a:p>
          </p:txBody>
        </p:sp>
        <p:sp>
          <p:nvSpPr>
            <p:cNvPr id="240" name="Rectangle 238"/>
            <p:cNvSpPr>
              <a:spLocks noChangeArrowheads="1"/>
            </p:cNvSpPr>
            <p:nvPr/>
          </p:nvSpPr>
          <p:spPr bwMode="hidden">
            <a:xfrm>
              <a:off x="2590" y="49"/>
              <a:ext cx="43" cy="43"/>
            </a:xfrm>
            <a:prstGeom prst="rect">
              <a:avLst/>
            </a:prstGeom>
            <a:solidFill>
              <a:srgbClr val="C1C7DC"/>
            </a:solidFill>
            <a:ln w="9525">
              <a:noFill/>
              <a:miter lim="800000"/>
              <a:headEnd/>
              <a:tailEnd/>
            </a:ln>
          </p:spPr>
          <p:txBody>
            <a:bodyPr/>
            <a:lstStyle/>
            <a:p>
              <a:pPr>
                <a:defRPr/>
              </a:pPr>
              <a:endParaRPr lang="nl-NL"/>
            </a:p>
          </p:txBody>
        </p:sp>
        <p:sp>
          <p:nvSpPr>
            <p:cNvPr id="241" name="Rectangle 239"/>
            <p:cNvSpPr>
              <a:spLocks noChangeArrowheads="1"/>
            </p:cNvSpPr>
            <p:nvPr/>
          </p:nvSpPr>
          <p:spPr bwMode="hidden">
            <a:xfrm>
              <a:off x="2676" y="49"/>
              <a:ext cx="43" cy="43"/>
            </a:xfrm>
            <a:prstGeom prst="rect">
              <a:avLst/>
            </a:prstGeom>
            <a:solidFill>
              <a:srgbClr val="C1C7DC"/>
            </a:solidFill>
            <a:ln w="9525">
              <a:noFill/>
              <a:miter lim="800000"/>
              <a:headEnd/>
              <a:tailEnd/>
            </a:ln>
          </p:spPr>
          <p:txBody>
            <a:bodyPr/>
            <a:lstStyle/>
            <a:p>
              <a:pPr>
                <a:defRPr/>
              </a:pPr>
              <a:endParaRPr lang="nl-NL"/>
            </a:p>
          </p:txBody>
        </p:sp>
        <p:sp>
          <p:nvSpPr>
            <p:cNvPr id="242" name="Rectangle 240"/>
            <p:cNvSpPr>
              <a:spLocks noChangeArrowheads="1"/>
            </p:cNvSpPr>
            <p:nvPr/>
          </p:nvSpPr>
          <p:spPr bwMode="hidden">
            <a:xfrm>
              <a:off x="2762" y="49"/>
              <a:ext cx="43" cy="43"/>
            </a:xfrm>
            <a:prstGeom prst="rect">
              <a:avLst/>
            </a:prstGeom>
            <a:solidFill>
              <a:srgbClr val="C1C7DC"/>
            </a:solidFill>
            <a:ln w="9525">
              <a:noFill/>
              <a:miter lim="800000"/>
              <a:headEnd/>
              <a:tailEnd/>
            </a:ln>
          </p:spPr>
          <p:txBody>
            <a:bodyPr/>
            <a:lstStyle/>
            <a:p>
              <a:pPr>
                <a:defRPr/>
              </a:pPr>
              <a:endParaRPr lang="nl-NL"/>
            </a:p>
          </p:txBody>
        </p:sp>
        <p:sp>
          <p:nvSpPr>
            <p:cNvPr id="243" name="Rectangle 241"/>
            <p:cNvSpPr>
              <a:spLocks noChangeArrowheads="1"/>
            </p:cNvSpPr>
            <p:nvPr/>
          </p:nvSpPr>
          <p:spPr bwMode="hidden">
            <a:xfrm>
              <a:off x="2848" y="49"/>
              <a:ext cx="44" cy="43"/>
            </a:xfrm>
            <a:prstGeom prst="rect">
              <a:avLst/>
            </a:prstGeom>
            <a:solidFill>
              <a:srgbClr val="C1C7DC"/>
            </a:solidFill>
            <a:ln w="9525">
              <a:noFill/>
              <a:miter lim="800000"/>
              <a:headEnd/>
              <a:tailEnd/>
            </a:ln>
          </p:spPr>
          <p:txBody>
            <a:bodyPr/>
            <a:lstStyle/>
            <a:p>
              <a:pPr>
                <a:defRPr/>
              </a:pPr>
              <a:endParaRPr lang="nl-NL"/>
            </a:p>
          </p:txBody>
        </p:sp>
        <p:sp>
          <p:nvSpPr>
            <p:cNvPr id="244" name="Rectangle 242"/>
            <p:cNvSpPr>
              <a:spLocks noChangeArrowheads="1"/>
            </p:cNvSpPr>
            <p:nvPr/>
          </p:nvSpPr>
          <p:spPr bwMode="hidden">
            <a:xfrm>
              <a:off x="2935" y="49"/>
              <a:ext cx="43" cy="43"/>
            </a:xfrm>
            <a:prstGeom prst="rect">
              <a:avLst/>
            </a:prstGeom>
            <a:solidFill>
              <a:srgbClr val="C1C7DC"/>
            </a:solidFill>
            <a:ln w="9525">
              <a:noFill/>
              <a:miter lim="800000"/>
              <a:headEnd/>
              <a:tailEnd/>
            </a:ln>
          </p:spPr>
          <p:txBody>
            <a:bodyPr/>
            <a:lstStyle/>
            <a:p>
              <a:pPr>
                <a:defRPr/>
              </a:pPr>
              <a:endParaRPr lang="nl-NL"/>
            </a:p>
          </p:txBody>
        </p:sp>
        <p:sp>
          <p:nvSpPr>
            <p:cNvPr id="245" name="Rectangle 243"/>
            <p:cNvSpPr>
              <a:spLocks noChangeArrowheads="1"/>
            </p:cNvSpPr>
            <p:nvPr/>
          </p:nvSpPr>
          <p:spPr bwMode="hidden">
            <a:xfrm>
              <a:off x="3021" y="49"/>
              <a:ext cx="43" cy="43"/>
            </a:xfrm>
            <a:prstGeom prst="rect">
              <a:avLst/>
            </a:prstGeom>
            <a:solidFill>
              <a:srgbClr val="C1C7DC"/>
            </a:solidFill>
            <a:ln w="9525">
              <a:noFill/>
              <a:miter lim="800000"/>
              <a:headEnd/>
              <a:tailEnd/>
            </a:ln>
          </p:spPr>
          <p:txBody>
            <a:bodyPr/>
            <a:lstStyle/>
            <a:p>
              <a:pPr>
                <a:defRPr/>
              </a:pPr>
              <a:endParaRPr lang="nl-NL"/>
            </a:p>
          </p:txBody>
        </p:sp>
        <p:sp>
          <p:nvSpPr>
            <p:cNvPr id="246" name="Rectangle 244"/>
            <p:cNvSpPr>
              <a:spLocks noChangeArrowheads="1"/>
            </p:cNvSpPr>
            <p:nvPr/>
          </p:nvSpPr>
          <p:spPr bwMode="hidden">
            <a:xfrm>
              <a:off x="3107" y="49"/>
              <a:ext cx="43" cy="43"/>
            </a:xfrm>
            <a:prstGeom prst="rect">
              <a:avLst/>
            </a:prstGeom>
            <a:solidFill>
              <a:srgbClr val="C1C7DC"/>
            </a:solidFill>
            <a:ln w="9525">
              <a:noFill/>
              <a:miter lim="800000"/>
              <a:headEnd/>
              <a:tailEnd/>
            </a:ln>
          </p:spPr>
          <p:txBody>
            <a:bodyPr/>
            <a:lstStyle/>
            <a:p>
              <a:pPr>
                <a:defRPr/>
              </a:pPr>
              <a:endParaRPr lang="nl-NL"/>
            </a:p>
          </p:txBody>
        </p:sp>
        <p:sp>
          <p:nvSpPr>
            <p:cNvPr id="247" name="Rectangle 245"/>
            <p:cNvSpPr>
              <a:spLocks noChangeArrowheads="1"/>
            </p:cNvSpPr>
            <p:nvPr/>
          </p:nvSpPr>
          <p:spPr bwMode="hidden">
            <a:xfrm>
              <a:off x="3194" y="49"/>
              <a:ext cx="43" cy="43"/>
            </a:xfrm>
            <a:prstGeom prst="rect">
              <a:avLst/>
            </a:prstGeom>
            <a:solidFill>
              <a:srgbClr val="C1C7DC"/>
            </a:solidFill>
            <a:ln w="9525">
              <a:noFill/>
              <a:miter lim="800000"/>
              <a:headEnd/>
              <a:tailEnd/>
            </a:ln>
          </p:spPr>
          <p:txBody>
            <a:bodyPr/>
            <a:lstStyle/>
            <a:p>
              <a:pPr>
                <a:defRPr/>
              </a:pPr>
              <a:endParaRPr lang="nl-NL"/>
            </a:p>
          </p:txBody>
        </p:sp>
        <p:sp>
          <p:nvSpPr>
            <p:cNvPr id="248" name="Rectangle 246"/>
            <p:cNvSpPr>
              <a:spLocks noChangeArrowheads="1"/>
            </p:cNvSpPr>
            <p:nvPr/>
          </p:nvSpPr>
          <p:spPr bwMode="hidden">
            <a:xfrm>
              <a:off x="3280" y="49"/>
              <a:ext cx="43" cy="43"/>
            </a:xfrm>
            <a:prstGeom prst="rect">
              <a:avLst/>
            </a:prstGeom>
            <a:solidFill>
              <a:srgbClr val="C1C7DC"/>
            </a:solidFill>
            <a:ln w="9525">
              <a:noFill/>
              <a:miter lim="800000"/>
              <a:headEnd/>
              <a:tailEnd/>
            </a:ln>
          </p:spPr>
          <p:txBody>
            <a:bodyPr/>
            <a:lstStyle/>
            <a:p>
              <a:pPr>
                <a:defRPr/>
              </a:pPr>
              <a:endParaRPr lang="nl-NL"/>
            </a:p>
          </p:txBody>
        </p:sp>
        <p:sp>
          <p:nvSpPr>
            <p:cNvPr id="249" name="Rectangle 247"/>
            <p:cNvSpPr>
              <a:spLocks noChangeArrowheads="1"/>
            </p:cNvSpPr>
            <p:nvPr/>
          </p:nvSpPr>
          <p:spPr bwMode="hidden">
            <a:xfrm>
              <a:off x="3366" y="49"/>
              <a:ext cx="43" cy="43"/>
            </a:xfrm>
            <a:prstGeom prst="rect">
              <a:avLst/>
            </a:prstGeom>
            <a:solidFill>
              <a:srgbClr val="C1C7DC"/>
            </a:solidFill>
            <a:ln w="9525">
              <a:noFill/>
              <a:miter lim="800000"/>
              <a:headEnd/>
              <a:tailEnd/>
            </a:ln>
          </p:spPr>
          <p:txBody>
            <a:bodyPr/>
            <a:lstStyle/>
            <a:p>
              <a:pPr>
                <a:defRPr/>
              </a:pPr>
              <a:endParaRPr lang="nl-NL"/>
            </a:p>
          </p:txBody>
        </p:sp>
        <p:sp>
          <p:nvSpPr>
            <p:cNvPr id="250" name="Rectangle 248"/>
            <p:cNvSpPr>
              <a:spLocks noChangeArrowheads="1"/>
            </p:cNvSpPr>
            <p:nvPr/>
          </p:nvSpPr>
          <p:spPr bwMode="hidden">
            <a:xfrm>
              <a:off x="3452" y="49"/>
              <a:ext cx="43" cy="43"/>
            </a:xfrm>
            <a:prstGeom prst="rect">
              <a:avLst/>
            </a:prstGeom>
            <a:solidFill>
              <a:srgbClr val="C1C7DC"/>
            </a:solidFill>
            <a:ln w="9525">
              <a:noFill/>
              <a:miter lim="800000"/>
              <a:headEnd/>
              <a:tailEnd/>
            </a:ln>
          </p:spPr>
          <p:txBody>
            <a:bodyPr/>
            <a:lstStyle/>
            <a:p>
              <a:pPr>
                <a:defRPr/>
              </a:pPr>
              <a:endParaRPr lang="nl-NL"/>
            </a:p>
          </p:txBody>
        </p:sp>
        <p:sp>
          <p:nvSpPr>
            <p:cNvPr id="251" name="Rectangle 249"/>
            <p:cNvSpPr>
              <a:spLocks noChangeArrowheads="1"/>
            </p:cNvSpPr>
            <p:nvPr/>
          </p:nvSpPr>
          <p:spPr bwMode="hidden">
            <a:xfrm>
              <a:off x="3539" y="49"/>
              <a:ext cx="43" cy="43"/>
            </a:xfrm>
            <a:prstGeom prst="rect">
              <a:avLst/>
            </a:prstGeom>
            <a:solidFill>
              <a:srgbClr val="C1C7DC"/>
            </a:solidFill>
            <a:ln w="9525">
              <a:noFill/>
              <a:miter lim="800000"/>
              <a:headEnd/>
              <a:tailEnd/>
            </a:ln>
          </p:spPr>
          <p:txBody>
            <a:bodyPr/>
            <a:lstStyle/>
            <a:p>
              <a:pPr>
                <a:defRPr/>
              </a:pPr>
              <a:endParaRPr lang="nl-NL"/>
            </a:p>
          </p:txBody>
        </p:sp>
        <p:sp>
          <p:nvSpPr>
            <p:cNvPr id="252" name="Rectangle 250"/>
            <p:cNvSpPr>
              <a:spLocks noChangeArrowheads="1"/>
            </p:cNvSpPr>
            <p:nvPr/>
          </p:nvSpPr>
          <p:spPr bwMode="hidden">
            <a:xfrm>
              <a:off x="3625" y="49"/>
              <a:ext cx="43" cy="43"/>
            </a:xfrm>
            <a:prstGeom prst="rect">
              <a:avLst/>
            </a:prstGeom>
            <a:solidFill>
              <a:srgbClr val="C1C7DC"/>
            </a:solidFill>
            <a:ln w="9525">
              <a:noFill/>
              <a:miter lim="800000"/>
              <a:headEnd/>
              <a:tailEnd/>
            </a:ln>
          </p:spPr>
          <p:txBody>
            <a:bodyPr/>
            <a:lstStyle/>
            <a:p>
              <a:pPr>
                <a:defRPr/>
              </a:pPr>
              <a:endParaRPr lang="nl-NL"/>
            </a:p>
          </p:txBody>
        </p:sp>
        <p:sp>
          <p:nvSpPr>
            <p:cNvPr id="253" name="Rectangle 251"/>
            <p:cNvSpPr>
              <a:spLocks noChangeArrowheads="1"/>
            </p:cNvSpPr>
            <p:nvPr/>
          </p:nvSpPr>
          <p:spPr bwMode="hidden">
            <a:xfrm>
              <a:off x="3711" y="49"/>
              <a:ext cx="43" cy="43"/>
            </a:xfrm>
            <a:prstGeom prst="rect">
              <a:avLst/>
            </a:prstGeom>
            <a:solidFill>
              <a:srgbClr val="C1C7DC"/>
            </a:solidFill>
            <a:ln w="9525">
              <a:noFill/>
              <a:miter lim="800000"/>
              <a:headEnd/>
              <a:tailEnd/>
            </a:ln>
          </p:spPr>
          <p:txBody>
            <a:bodyPr/>
            <a:lstStyle/>
            <a:p>
              <a:pPr>
                <a:defRPr/>
              </a:pPr>
              <a:endParaRPr lang="nl-NL"/>
            </a:p>
          </p:txBody>
        </p:sp>
        <p:sp>
          <p:nvSpPr>
            <p:cNvPr id="254" name="Rectangle 252"/>
            <p:cNvSpPr>
              <a:spLocks noChangeArrowheads="1"/>
            </p:cNvSpPr>
            <p:nvPr/>
          </p:nvSpPr>
          <p:spPr bwMode="hidden">
            <a:xfrm>
              <a:off x="3797" y="49"/>
              <a:ext cx="43" cy="43"/>
            </a:xfrm>
            <a:prstGeom prst="rect">
              <a:avLst/>
            </a:prstGeom>
            <a:solidFill>
              <a:srgbClr val="C1C7DC"/>
            </a:solidFill>
            <a:ln w="9525">
              <a:noFill/>
              <a:miter lim="800000"/>
              <a:headEnd/>
              <a:tailEnd/>
            </a:ln>
          </p:spPr>
          <p:txBody>
            <a:bodyPr/>
            <a:lstStyle/>
            <a:p>
              <a:pPr>
                <a:defRPr/>
              </a:pPr>
              <a:endParaRPr lang="nl-NL"/>
            </a:p>
          </p:txBody>
        </p:sp>
        <p:sp>
          <p:nvSpPr>
            <p:cNvPr id="255" name="Rectangle 253"/>
            <p:cNvSpPr>
              <a:spLocks noChangeArrowheads="1"/>
            </p:cNvSpPr>
            <p:nvPr/>
          </p:nvSpPr>
          <p:spPr bwMode="hidden">
            <a:xfrm>
              <a:off x="3884" y="49"/>
              <a:ext cx="43" cy="43"/>
            </a:xfrm>
            <a:prstGeom prst="rect">
              <a:avLst/>
            </a:prstGeom>
            <a:solidFill>
              <a:srgbClr val="C1C7DC"/>
            </a:solidFill>
            <a:ln w="9525">
              <a:noFill/>
              <a:miter lim="800000"/>
              <a:headEnd/>
              <a:tailEnd/>
            </a:ln>
          </p:spPr>
          <p:txBody>
            <a:bodyPr/>
            <a:lstStyle/>
            <a:p>
              <a:pPr>
                <a:defRPr/>
              </a:pPr>
              <a:endParaRPr lang="nl-NL"/>
            </a:p>
          </p:txBody>
        </p:sp>
        <p:sp>
          <p:nvSpPr>
            <p:cNvPr id="256" name="Rectangle 254"/>
            <p:cNvSpPr>
              <a:spLocks noChangeArrowheads="1"/>
            </p:cNvSpPr>
            <p:nvPr/>
          </p:nvSpPr>
          <p:spPr bwMode="hidden">
            <a:xfrm>
              <a:off x="3970" y="49"/>
              <a:ext cx="43" cy="43"/>
            </a:xfrm>
            <a:prstGeom prst="rect">
              <a:avLst/>
            </a:prstGeom>
            <a:solidFill>
              <a:srgbClr val="C1C7DC"/>
            </a:solidFill>
            <a:ln w="9525">
              <a:noFill/>
              <a:miter lim="800000"/>
              <a:headEnd/>
              <a:tailEnd/>
            </a:ln>
          </p:spPr>
          <p:txBody>
            <a:bodyPr/>
            <a:lstStyle/>
            <a:p>
              <a:pPr>
                <a:defRPr/>
              </a:pPr>
              <a:endParaRPr lang="nl-NL"/>
            </a:p>
          </p:txBody>
        </p:sp>
        <p:sp>
          <p:nvSpPr>
            <p:cNvPr id="257" name="Rectangle 255"/>
            <p:cNvSpPr>
              <a:spLocks noChangeArrowheads="1"/>
            </p:cNvSpPr>
            <p:nvPr/>
          </p:nvSpPr>
          <p:spPr bwMode="hidden">
            <a:xfrm>
              <a:off x="4056" y="49"/>
              <a:ext cx="43" cy="43"/>
            </a:xfrm>
            <a:prstGeom prst="rect">
              <a:avLst/>
            </a:prstGeom>
            <a:solidFill>
              <a:srgbClr val="C1C7DC"/>
            </a:solidFill>
            <a:ln w="9525">
              <a:noFill/>
              <a:miter lim="800000"/>
              <a:headEnd/>
              <a:tailEnd/>
            </a:ln>
          </p:spPr>
          <p:txBody>
            <a:bodyPr/>
            <a:lstStyle/>
            <a:p>
              <a:pPr>
                <a:defRPr/>
              </a:pPr>
              <a:endParaRPr lang="nl-NL"/>
            </a:p>
          </p:txBody>
        </p:sp>
        <p:sp>
          <p:nvSpPr>
            <p:cNvPr id="258" name="Rectangle 256"/>
            <p:cNvSpPr>
              <a:spLocks noChangeArrowheads="1"/>
            </p:cNvSpPr>
            <p:nvPr/>
          </p:nvSpPr>
          <p:spPr bwMode="hidden">
            <a:xfrm>
              <a:off x="4142" y="49"/>
              <a:ext cx="44" cy="43"/>
            </a:xfrm>
            <a:prstGeom prst="rect">
              <a:avLst/>
            </a:prstGeom>
            <a:solidFill>
              <a:srgbClr val="C1C7DC"/>
            </a:solidFill>
            <a:ln w="9525">
              <a:noFill/>
              <a:miter lim="800000"/>
              <a:headEnd/>
              <a:tailEnd/>
            </a:ln>
          </p:spPr>
          <p:txBody>
            <a:bodyPr/>
            <a:lstStyle/>
            <a:p>
              <a:pPr>
                <a:defRPr/>
              </a:pPr>
              <a:endParaRPr lang="nl-NL"/>
            </a:p>
          </p:txBody>
        </p:sp>
        <p:sp>
          <p:nvSpPr>
            <p:cNvPr id="259" name="Rectangle 257"/>
            <p:cNvSpPr>
              <a:spLocks noChangeArrowheads="1"/>
            </p:cNvSpPr>
            <p:nvPr/>
          </p:nvSpPr>
          <p:spPr bwMode="hidden">
            <a:xfrm>
              <a:off x="4229" y="49"/>
              <a:ext cx="43" cy="43"/>
            </a:xfrm>
            <a:prstGeom prst="rect">
              <a:avLst/>
            </a:prstGeom>
            <a:solidFill>
              <a:srgbClr val="C1C7DC"/>
            </a:solidFill>
            <a:ln w="9525">
              <a:noFill/>
              <a:miter lim="800000"/>
              <a:headEnd/>
              <a:tailEnd/>
            </a:ln>
          </p:spPr>
          <p:txBody>
            <a:bodyPr/>
            <a:lstStyle/>
            <a:p>
              <a:pPr>
                <a:defRPr/>
              </a:pPr>
              <a:endParaRPr lang="nl-NL"/>
            </a:p>
          </p:txBody>
        </p:sp>
        <p:sp>
          <p:nvSpPr>
            <p:cNvPr id="260" name="Rectangle 258"/>
            <p:cNvSpPr>
              <a:spLocks noChangeArrowheads="1"/>
            </p:cNvSpPr>
            <p:nvPr/>
          </p:nvSpPr>
          <p:spPr bwMode="hidden">
            <a:xfrm>
              <a:off x="4315" y="49"/>
              <a:ext cx="43" cy="43"/>
            </a:xfrm>
            <a:prstGeom prst="rect">
              <a:avLst/>
            </a:prstGeom>
            <a:solidFill>
              <a:srgbClr val="C1C7DC"/>
            </a:solidFill>
            <a:ln w="9525">
              <a:noFill/>
              <a:miter lim="800000"/>
              <a:headEnd/>
              <a:tailEnd/>
            </a:ln>
          </p:spPr>
          <p:txBody>
            <a:bodyPr/>
            <a:lstStyle/>
            <a:p>
              <a:pPr>
                <a:defRPr/>
              </a:pPr>
              <a:endParaRPr lang="nl-NL"/>
            </a:p>
          </p:txBody>
        </p:sp>
        <p:sp>
          <p:nvSpPr>
            <p:cNvPr id="261" name="Rectangle 259"/>
            <p:cNvSpPr>
              <a:spLocks noChangeArrowheads="1"/>
            </p:cNvSpPr>
            <p:nvPr/>
          </p:nvSpPr>
          <p:spPr bwMode="hidden">
            <a:xfrm>
              <a:off x="4401" y="49"/>
              <a:ext cx="43" cy="43"/>
            </a:xfrm>
            <a:prstGeom prst="rect">
              <a:avLst/>
            </a:prstGeom>
            <a:solidFill>
              <a:srgbClr val="C1C7DC"/>
            </a:solidFill>
            <a:ln w="9525">
              <a:noFill/>
              <a:miter lim="800000"/>
              <a:headEnd/>
              <a:tailEnd/>
            </a:ln>
          </p:spPr>
          <p:txBody>
            <a:bodyPr/>
            <a:lstStyle/>
            <a:p>
              <a:pPr>
                <a:defRPr/>
              </a:pPr>
              <a:endParaRPr lang="nl-NL"/>
            </a:p>
          </p:txBody>
        </p:sp>
        <p:sp>
          <p:nvSpPr>
            <p:cNvPr id="262" name="Rectangle 260"/>
            <p:cNvSpPr>
              <a:spLocks noChangeArrowheads="1"/>
            </p:cNvSpPr>
            <p:nvPr/>
          </p:nvSpPr>
          <p:spPr bwMode="hidden">
            <a:xfrm>
              <a:off x="4487" y="49"/>
              <a:ext cx="44" cy="43"/>
            </a:xfrm>
            <a:prstGeom prst="rect">
              <a:avLst/>
            </a:prstGeom>
            <a:solidFill>
              <a:srgbClr val="C1C7DC"/>
            </a:solidFill>
            <a:ln w="9525">
              <a:noFill/>
              <a:miter lim="800000"/>
              <a:headEnd/>
              <a:tailEnd/>
            </a:ln>
          </p:spPr>
          <p:txBody>
            <a:bodyPr/>
            <a:lstStyle/>
            <a:p>
              <a:pPr>
                <a:defRPr/>
              </a:pPr>
              <a:endParaRPr lang="nl-NL"/>
            </a:p>
          </p:txBody>
        </p:sp>
        <p:sp>
          <p:nvSpPr>
            <p:cNvPr id="263" name="Rectangle 261"/>
            <p:cNvSpPr>
              <a:spLocks noChangeArrowheads="1"/>
            </p:cNvSpPr>
            <p:nvPr/>
          </p:nvSpPr>
          <p:spPr bwMode="hidden">
            <a:xfrm>
              <a:off x="4574" y="49"/>
              <a:ext cx="43" cy="43"/>
            </a:xfrm>
            <a:prstGeom prst="rect">
              <a:avLst/>
            </a:prstGeom>
            <a:solidFill>
              <a:srgbClr val="C1C7DC"/>
            </a:solidFill>
            <a:ln w="9525">
              <a:noFill/>
              <a:miter lim="800000"/>
              <a:headEnd/>
              <a:tailEnd/>
            </a:ln>
          </p:spPr>
          <p:txBody>
            <a:bodyPr/>
            <a:lstStyle/>
            <a:p>
              <a:pPr>
                <a:defRPr/>
              </a:pPr>
              <a:endParaRPr lang="nl-NL"/>
            </a:p>
          </p:txBody>
        </p:sp>
        <p:sp>
          <p:nvSpPr>
            <p:cNvPr id="264" name="Rectangle 262"/>
            <p:cNvSpPr>
              <a:spLocks noChangeArrowheads="1"/>
            </p:cNvSpPr>
            <p:nvPr/>
          </p:nvSpPr>
          <p:spPr bwMode="hidden">
            <a:xfrm>
              <a:off x="4660" y="49"/>
              <a:ext cx="43" cy="43"/>
            </a:xfrm>
            <a:prstGeom prst="rect">
              <a:avLst/>
            </a:prstGeom>
            <a:solidFill>
              <a:srgbClr val="C1C7DC"/>
            </a:solidFill>
            <a:ln w="9525">
              <a:noFill/>
              <a:miter lim="800000"/>
              <a:headEnd/>
              <a:tailEnd/>
            </a:ln>
          </p:spPr>
          <p:txBody>
            <a:bodyPr/>
            <a:lstStyle/>
            <a:p>
              <a:pPr>
                <a:defRPr/>
              </a:pPr>
              <a:endParaRPr lang="nl-NL"/>
            </a:p>
          </p:txBody>
        </p:sp>
        <p:sp>
          <p:nvSpPr>
            <p:cNvPr id="265" name="Rectangle 263"/>
            <p:cNvSpPr>
              <a:spLocks noChangeArrowheads="1"/>
            </p:cNvSpPr>
            <p:nvPr/>
          </p:nvSpPr>
          <p:spPr bwMode="hidden">
            <a:xfrm>
              <a:off x="4746" y="49"/>
              <a:ext cx="43" cy="43"/>
            </a:xfrm>
            <a:prstGeom prst="rect">
              <a:avLst/>
            </a:prstGeom>
            <a:solidFill>
              <a:srgbClr val="C1C7DC"/>
            </a:solidFill>
            <a:ln w="9525">
              <a:noFill/>
              <a:miter lim="800000"/>
              <a:headEnd/>
              <a:tailEnd/>
            </a:ln>
          </p:spPr>
          <p:txBody>
            <a:bodyPr/>
            <a:lstStyle/>
            <a:p>
              <a:pPr>
                <a:defRPr/>
              </a:pPr>
              <a:endParaRPr lang="nl-NL"/>
            </a:p>
          </p:txBody>
        </p:sp>
        <p:sp>
          <p:nvSpPr>
            <p:cNvPr id="266" name="Rectangle 264"/>
            <p:cNvSpPr>
              <a:spLocks noChangeArrowheads="1"/>
            </p:cNvSpPr>
            <p:nvPr/>
          </p:nvSpPr>
          <p:spPr bwMode="hidden">
            <a:xfrm>
              <a:off x="4832" y="49"/>
              <a:ext cx="44" cy="43"/>
            </a:xfrm>
            <a:prstGeom prst="rect">
              <a:avLst/>
            </a:prstGeom>
            <a:solidFill>
              <a:srgbClr val="C1C7DC"/>
            </a:solidFill>
            <a:ln w="9525">
              <a:noFill/>
              <a:miter lim="800000"/>
              <a:headEnd/>
              <a:tailEnd/>
            </a:ln>
          </p:spPr>
          <p:txBody>
            <a:bodyPr/>
            <a:lstStyle/>
            <a:p>
              <a:pPr>
                <a:defRPr/>
              </a:pPr>
              <a:endParaRPr lang="nl-NL"/>
            </a:p>
          </p:txBody>
        </p:sp>
        <p:sp>
          <p:nvSpPr>
            <p:cNvPr id="267" name="Rectangle 265"/>
            <p:cNvSpPr>
              <a:spLocks noChangeArrowheads="1"/>
            </p:cNvSpPr>
            <p:nvPr/>
          </p:nvSpPr>
          <p:spPr bwMode="hidden">
            <a:xfrm>
              <a:off x="4919" y="49"/>
              <a:ext cx="43" cy="43"/>
            </a:xfrm>
            <a:prstGeom prst="rect">
              <a:avLst/>
            </a:prstGeom>
            <a:solidFill>
              <a:srgbClr val="C1C7DC"/>
            </a:solidFill>
            <a:ln w="9525">
              <a:noFill/>
              <a:miter lim="800000"/>
              <a:headEnd/>
              <a:tailEnd/>
            </a:ln>
          </p:spPr>
          <p:txBody>
            <a:bodyPr/>
            <a:lstStyle/>
            <a:p>
              <a:pPr>
                <a:defRPr/>
              </a:pPr>
              <a:endParaRPr lang="nl-NL"/>
            </a:p>
          </p:txBody>
        </p:sp>
        <p:sp>
          <p:nvSpPr>
            <p:cNvPr id="268" name="Rectangle 266"/>
            <p:cNvSpPr>
              <a:spLocks noChangeArrowheads="1"/>
            </p:cNvSpPr>
            <p:nvPr/>
          </p:nvSpPr>
          <p:spPr bwMode="hidden">
            <a:xfrm>
              <a:off x="5005" y="49"/>
              <a:ext cx="43" cy="43"/>
            </a:xfrm>
            <a:prstGeom prst="rect">
              <a:avLst/>
            </a:prstGeom>
            <a:solidFill>
              <a:srgbClr val="C1C7DC"/>
            </a:solidFill>
            <a:ln w="9525">
              <a:noFill/>
              <a:miter lim="800000"/>
              <a:headEnd/>
              <a:tailEnd/>
            </a:ln>
          </p:spPr>
          <p:txBody>
            <a:bodyPr/>
            <a:lstStyle/>
            <a:p>
              <a:pPr>
                <a:defRPr/>
              </a:pPr>
              <a:endParaRPr lang="nl-NL"/>
            </a:p>
          </p:txBody>
        </p:sp>
        <p:sp>
          <p:nvSpPr>
            <p:cNvPr id="269" name="Rectangle 267"/>
            <p:cNvSpPr>
              <a:spLocks noChangeArrowheads="1"/>
            </p:cNvSpPr>
            <p:nvPr/>
          </p:nvSpPr>
          <p:spPr bwMode="hidden">
            <a:xfrm>
              <a:off x="5091" y="49"/>
              <a:ext cx="43" cy="43"/>
            </a:xfrm>
            <a:prstGeom prst="rect">
              <a:avLst/>
            </a:prstGeom>
            <a:solidFill>
              <a:srgbClr val="C1C7DC"/>
            </a:solidFill>
            <a:ln w="9525">
              <a:noFill/>
              <a:miter lim="800000"/>
              <a:headEnd/>
              <a:tailEnd/>
            </a:ln>
          </p:spPr>
          <p:txBody>
            <a:bodyPr/>
            <a:lstStyle/>
            <a:p>
              <a:pPr>
                <a:defRPr/>
              </a:pPr>
              <a:endParaRPr lang="nl-NL"/>
            </a:p>
          </p:txBody>
        </p:sp>
        <p:sp>
          <p:nvSpPr>
            <p:cNvPr id="270" name="Rectangle 268"/>
            <p:cNvSpPr>
              <a:spLocks noChangeArrowheads="1"/>
            </p:cNvSpPr>
            <p:nvPr/>
          </p:nvSpPr>
          <p:spPr bwMode="hidden">
            <a:xfrm>
              <a:off x="5178" y="49"/>
              <a:ext cx="43" cy="43"/>
            </a:xfrm>
            <a:prstGeom prst="rect">
              <a:avLst/>
            </a:prstGeom>
            <a:solidFill>
              <a:srgbClr val="C1C7DC"/>
            </a:solidFill>
            <a:ln w="9525">
              <a:noFill/>
              <a:miter lim="800000"/>
              <a:headEnd/>
              <a:tailEnd/>
            </a:ln>
          </p:spPr>
          <p:txBody>
            <a:bodyPr/>
            <a:lstStyle/>
            <a:p>
              <a:pPr>
                <a:defRPr/>
              </a:pPr>
              <a:endParaRPr lang="nl-NL"/>
            </a:p>
          </p:txBody>
        </p:sp>
        <p:sp>
          <p:nvSpPr>
            <p:cNvPr id="271" name="Rectangle 269"/>
            <p:cNvSpPr>
              <a:spLocks noChangeArrowheads="1"/>
            </p:cNvSpPr>
            <p:nvPr/>
          </p:nvSpPr>
          <p:spPr bwMode="hidden">
            <a:xfrm>
              <a:off x="5264" y="49"/>
              <a:ext cx="43" cy="43"/>
            </a:xfrm>
            <a:prstGeom prst="rect">
              <a:avLst/>
            </a:prstGeom>
            <a:solidFill>
              <a:srgbClr val="C1C7DC"/>
            </a:solidFill>
            <a:ln w="9525">
              <a:noFill/>
              <a:miter lim="800000"/>
              <a:headEnd/>
              <a:tailEnd/>
            </a:ln>
          </p:spPr>
          <p:txBody>
            <a:bodyPr/>
            <a:lstStyle/>
            <a:p>
              <a:pPr>
                <a:defRPr/>
              </a:pPr>
              <a:endParaRPr lang="nl-NL"/>
            </a:p>
          </p:txBody>
        </p:sp>
        <p:sp>
          <p:nvSpPr>
            <p:cNvPr id="272" name="Rectangle 270"/>
            <p:cNvSpPr>
              <a:spLocks noChangeArrowheads="1"/>
            </p:cNvSpPr>
            <p:nvPr/>
          </p:nvSpPr>
          <p:spPr bwMode="hidden">
            <a:xfrm>
              <a:off x="5350" y="49"/>
              <a:ext cx="43" cy="43"/>
            </a:xfrm>
            <a:prstGeom prst="rect">
              <a:avLst/>
            </a:prstGeom>
            <a:solidFill>
              <a:srgbClr val="C1C7DC"/>
            </a:solidFill>
            <a:ln w="9525">
              <a:noFill/>
              <a:miter lim="800000"/>
              <a:headEnd/>
              <a:tailEnd/>
            </a:ln>
          </p:spPr>
          <p:txBody>
            <a:bodyPr/>
            <a:lstStyle/>
            <a:p>
              <a:pPr>
                <a:defRPr/>
              </a:pPr>
              <a:endParaRPr lang="nl-NL"/>
            </a:p>
          </p:txBody>
        </p:sp>
        <p:sp>
          <p:nvSpPr>
            <p:cNvPr id="273" name="Rectangle 271"/>
            <p:cNvSpPr>
              <a:spLocks noChangeArrowheads="1"/>
            </p:cNvSpPr>
            <p:nvPr/>
          </p:nvSpPr>
          <p:spPr bwMode="hidden">
            <a:xfrm>
              <a:off x="5436" y="49"/>
              <a:ext cx="43" cy="43"/>
            </a:xfrm>
            <a:prstGeom prst="rect">
              <a:avLst/>
            </a:prstGeom>
            <a:solidFill>
              <a:srgbClr val="C1C7DC"/>
            </a:solidFill>
            <a:ln w="9525">
              <a:noFill/>
              <a:miter lim="800000"/>
              <a:headEnd/>
              <a:tailEnd/>
            </a:ln>
          </p:spPr>
          <p:txBody>
            <a:bodyPr/>
            <a:lstStyle/>
            <a:p>
              <a:pPr>
                <a:defRPr/>
              </a:pPr>
              <a:endParaRPr lang="nl-NL"/>
            </a:p>
          </p:txBody>
        </p:sp>
        <p:sp>
          <p:nvSpPr>
            <p:cNvPr id="274" name="Rectangle 272"/>
            <p:cNvSpPr>
              <a:spLocks noChangeArrowheads="1"/>
            </p:cNvSpPr>
            <p:nvPr/>
          </p:nvSpPr>
          <p:spPr bwMode="hidden">
            <a:xfrm>
              <a:off x="5523" y="49"/>
              <a:ext cx="43" cy="43"/>
            </a:xfrm>
            <a:prstGeom prst="rect">
              <a:avLst/>
            </a:prstGeom>
            <a:solidFill>
              <a:srgbClr val="C1C7DC"/>
            </a:solidFill>
            <a:ln w="9525">
              <a:noFill/>
              <a:miter lim="800000"/>
              <a:headEnd/>
              <a:tailEnd/>
            </a:ln>
          </p:spPr>
          <p:txBody>
            <a:bodyPr/>
            <a:lstStyle/>
            <a:p>
              <a:pPr>
                <a:defRPr/>
              </a:pPr>
              <a:endParaRPr lang="nl-NL"/>
            </a:p>
          </p:txBody>
        </p:sp>
        <p:sp>
          <p:nvSpPr>
            <p:cNvPr id="275" name="Rectangle 273"/>
            <p:cNvSpPr>
              <a:spLocks noChangeArrowheads="1"/>
            </p:cNvSpPr>
            <p:nvPr/>
          </p:nvSpPr>
          <p:spPr bwMode="hidden">
            <a:xfrm>
              <a:off x="5609" y="49"/>
              <a:ext cx="43" cy="43"/>
            </a:xfrm>
            <a:prstGeom prst="rect">
              <a:avLst/>
            </a:prstGeom>
            <a:solidFill>
              <a:srgbClr val="C1C7DC"/>
            </a:solidFill>
            <a:ln w="9525">
              <a:noFill/>
              <a:miter lim="800000"/>
              <a:headEnd/>
              <a:tailEnd/>
            </a:ln>
          </p:spPr>
          <p:txBody>
            <a:bodyPr/>
            <a:lstStyle/>
            <a:p>
              <a:pPr>
                <a:defRPr/>
              </a:pPr>
              <a:endParaRPr lang="nl-NL"/>
            </a:p>
          </p:txBody>
        </p:sp>
        <p:sp>
          <p:nvSpPr>
            <p:cNvPr id="276" name="Rectangle 274"/>
            <p:cNvSpPr>
              <a:spLocks noChangeArrowheads="1"/>
            </p:cNvSpPr>
            <p:nvPr/>
          </p:nvSpPr>
          <p:spPr bwMode="hidden">
            <a:xfrm>
              <a:off x="5695" y="49"/>
              <a:ext cx="43" cy="43"/>
            </a:xfrm>
            <a:prstGeom prst="rect">
              <a:avLst/>
            </a:prstGeom>
            <a:solidFill>
              <a:srgbClr val="C1C7DC"/>
            </a:solidFill>
            <a:ln w="9525">
              <a:noFill/>
              <a:miter lim="800000"/>
              <a:headEnd/>
              <a:tailEnd/>
            </a:ln>
          </p:spPr>
          <p:txBody>
            <a:bodyPr/>
            <a:lstStyle/>
            <a:p>
              <a:pPr>
                <a:defRPr/>
              </a:pPr>
              <a:endParaRPr lang="nl-NL"/>
            </a:p>
          </p:txBody>
        </p:sp>
      </p:grpSp>
      <p:sp>
        <p:nvSpPr>
          <p:cNvPr id="5395" name="Rectangle 275"/>
          <p:cNvSpPr>
            <a:spLocks noGrp="1" noChangeArrowheads="1"/>
          </p:cNvSpPr>
          <p:nvPr>
            <p:ph type="ctrTitle"/>
          </p:nvPr>
        </p:nvSpPr>
        <p:spPr>
          <a:xfrm>
            <a:off x="685800" y="2438400"/>
            <a:ext cx="7772400" cy="1143000"/>
          </a:xfrm>
        </p:spPr>
        <p:txBody>
          <a:bodyPr anchor="ctr"/>
          <a:lstStyle>
            <a:lvl1pPr algn="ctr">
              <a:defRPr/>
            </a:lvl1pPr>
          </a:lstStyle>
          <a:p>
            <a:r>
              <a:rPr lang="nl-NL"/>
              <a:t>Click to edit Master title style</a:t>
            </a:r>
          </a:p>
        </p:txBody>
      </p:sp>
      <p:sp>
        <p:nvSpPr>
          <p:cNvPr id="5396" name="Rectangle 276"/>
          <p:cNvSpPr>
            <a:spLocks noGrp="1" noChangeArrowheads="1"/>
          </p:cNvSpPr>
          <p:nvPr>
            <p:ph type="subTitle" idx="1"/>
          </p:nvPr>
        </p:nvSpPr>
        <p:spPr>
          <a:xfrm>
            <a:off x="1371600" y="3886200"/>
            <a:ext cx="6400800" cy="1600200"/>
          </a:xfrm>
        </p:spPr>
        <p:txBody>
          <a:bodyPr/>
          <a:lstStyle>
            <a:lvl1pPr marL="0" indent="0" algn="ctr">
              <a:buFont typeface="Wingdings" pitchFamily="2" charset="2"/>
              <a:buNone/>
              <a:defRPr/>
            </a:lvl1pPr>
          </a:lstStyle>
          <a:p>
            <a:r>
              <a:rPr lang="nl-NL"/>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Rectangle 275"/>
          <p:cNvSpPr>
            <a:spLocks noGrp="1" noChangeArrowheads="1"/>
          </p:cNvSpPr>
          <p:nvPr>
            <p:ph type="dt" sz="half" idx="10"/>
          </p:nvPr>
        </p:nvSpPr>
        <p:spPr>
          <a:ln/>
        </p:spPr>
        <p:txBody>
          <a:bodyPr/>
          <a:lstStyle>
            <a:lvl1pPr>
              <a:defRPr/>
            </a:lvl1pPr>
          </a:lstStyle>
          <a:p>
            <a:pPr>
              <a:defRPr/>
            </a:pPr>
            <a:endParaRPr lang="en-US"/>
          </a:p>
        </p:txBody>
      </p:sp>
      <p:sp>
        <p:nvSpPr>
          <p:cNvPr id="5" name="Rectangle 276"/>
          <p:cNvSpPr>
            <a:spLocks noGrp="1" noChangeArrowheads="1"/>
          </p:cNvSpPr>
          <p:nvPr>
            <p:ph type="sldNum" sz="quarter" idx="11"/>
          </p:nvPr>
        </p:nvSpPr>
        <p:spPr>
          <a:ln/>
        </p:spPr>
        <p:txBody>
          <a:bodyPr/>
          <a:lstStyle>
            <a:lvl1pPr>
              <a:defRPr/>
            </a:lvl1pPr>
          </a:lstStyle>
          <a:p>
            <a:pPr>
              <a:defRPr/>
            </a:pPr>
            <a:fld id="{A07E81E8-2A9F-4721-BACC-2ECC56C713CB}"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6096000"/>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304800" y="304800"/>
            <a:ext cx="62484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Rectangle 275"/>
          <p:cNvSpPr>
            <a:spLocks noGrp="1" noChangeArrowheads="1"/>
          </p:cNvSpPr>
          <p:nvPr>
            <p:ph type="dt" sz="half" idx="10"/>
          </p:nvPr>
        </p:nvSpPr>
        <p:spPr>
          <a:ln/>
        </p:spPr>
        <p:txBody>
          <a:bodyPr/>
          <a:lstStyle>
            <a:lvl1pPr>
              <a:defRPr/>
            </a:lvl1pPr>
          </a:lstStyle>
          <a:p>
            <a:pPr>
              <a:defRPr/>
            </a:pPr>
            <a:endParaRPr lang="en-US"/>
          </a:p>
        </p:txBody>
      </p:sp>
      <p:sp>
        <p:nvSpPr>
          <p:cNvPr id="5" name="Rectangle 276"/>
          <p:cNvSpPr>
            <a:spLocks noGrp="1" noChangeArrowheads="1"/>
          </p:cNvSpPr>
          <p:nvPr>
            <p:ph type="sldNum" sz="quarter" idx="11"/>
          </p:nvPr>
        </p:nvSpPr>
        <p:spPr>
          <a:ln/>
        </p:spPr>
        <p:txBody>
          <a:bodyPr/>
          <a:lstStyle>
            <a:lvl1pPr>
              <a:defRPr/>
            </a:lvl1pPr>
          </a:lstStyle>
          <a:p>
            <a:pPr>
              <a:defRPr/>
            </a:pPr>
            <a:fld id="{1F53691A-D3F7-4720-95EB-74570C4B7E70}" type="slidenum">
              <a:rPr lang="en-US"/>
              <a:pPr>
                <a:defRPr/>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8013" cy="1141412"/>
          </a:xfrm>
        </p:spPr>
        <p:txBody>
          <a:bodyPr/>
          <a:lstStyle/>
          <a:p>
            <a:r>
              <a:rPr lang="en-US" smtClean="0"/>
              <a:t>Click to edit Master title style</a:t>
            </a:r>
            <a:endParaRPr lang="nl-NL"/>
          </a:p>
        </p:txBody>
      </p:sp>
      <p:sp>
        <p:nvSpPr>
          <p:cNvPr id="3" name="Date Placeholder 2"/>
          <p:cNvSpPr>
            <a:spLocks noGrp="1"/>
          </p:cNvSpPr>
          <p:nvPr>
            <p:ph type="dt" idx="10"/>
          </p:nvPr>
        </p:nvSpPr>
        <p:spPr>
          <a:xfrm>
            <a:off x="457200" y="6245225"/>
            <a:ext cx="2132013" cy="474663"/>
          </a:xfrm>
        </p:spPr>
        <p:txBody>
          <a:bodyPr/>
          <a:lstStyle>
            <a:lvl1pPr>
              <a:defRPr/>
            </a:lvl1pPr>
          </a:lstStyle>
          <a:p>
            <a:endParaRPr lang="en-US"/>
          </a:p>
        </p:txBody>
      </p:sp>
      <p:sp>
        <p:nvSpPr>
          <p:cNvPr id="4" name="Footer Placeholder 3"/>
          <p:cNvSpPr>
            <a:spLocks noGrp="1"/>
          </p:cNvSpPr>
          <p:nvPr>
            <p:ph type="ftr" idx="11"/>
          </p:nvPr>
        </p:nvSpPr>
        <p:spPr>
          <a:xfrm>
            <a:off x="3124200" y="6245225"/>
            <a:ext cx="2894013" cy="474663"/>
          </a:xfrm>
          <a:prstGeom prst="rect">
            <a:avLst/>
          </a:prstGeom>
        </p:spPr>
        <p:txBody>
          <a:bodyPr/>
          <a:lstStyle>
            <a:lvl1pPr>
              <a:defRPr/>
            </a:lvl1pPr>
          </a:lstStyle>
          <a:p>
            <a:endParaRPr lang="en-US"/>
          </a:p>
        </p:txBody>
      </p:sp>
      <p:sp>
        <p:nvSpPr>
          <p:cNvPr id="5" name="Slide Number Placeholder 4"/>
          <p:cNvSpPr>
            <a:spLocks noGrp="1"/>
          </p:cNvSpPr>
          <p:nvPr>
            <p:ph type="sldNum" idx="12"/>
          </p:nvPr>
        </p:nvSpPr>
        <p:spPr>
          <a:xfrm>
            <a:off x="6553200" y="6245225"/>
            <a:ext cx="2132013" cy="474663"/>
          </a:xfrm>
        </p:spPr>
        <p:txBody>
          <a:bodyPr/>
          <a:lstStyle>
            <a:lvl1pPr>
              <a:defRPr/>
            </a:lvl1pPr>
          </a:lstStyle>
          <a:p>
            <a:fld id="{507C6686-235B-4FB9-A5FE-6982D0F598DF}"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Rectangle 275"/>
          <p:cNvSpPr>
            <a:spLocks noGrp="1" noChangeArrowheads="1"/>
          </p:cNvSpPr>
          <p:nvPr>
            <p:ph type="dt" sz="half" idx="10"/>
          </p:nvPr>
        </p:nvSpPr>
        <p:spPr>
          <a:ln/>
        </p:spPr>
        <p:txBody>
          <a:bodyPr/>
          <a:lstStyle>
            <a:lvl1pPr>
              <a:defRPr/>
            </a:lvl1pPr>
          </a:lstStyle>
          <a:p>
            <a:pPr>
              <a:defRPr/>
            </a:pPr>
            <a:endParaRPr lang="en-US"/>
          </a:p>
        </p:txBody>
      </p:sp>
      <p:sp>
        <p:nvSpPr>
          <p:cNvPr id="5" name="Rectangle 276"/>
          <p:cNvSpPr>
            <a:spLocks noGrp="1" noChangeArrowheads="1"/>
          </p:cNvSpPr>
          <p:nvPr>
            <p:ph type="sldNum" sz="quarter" idx="11"/>
          </p:nvPr>
        </p:nvSpPr>
        <p:spPr>
          <a:ln/>
        </p:spPr>
        <p:txBody>
          <a:bodyPr/>
          <a:lstStyle>
            <a:lvl1pPr>
              <a:defRPr/>
            </a:lvl1pPr>
          </a:lstStyle>
          <a:p>
            <a:pPr>
              <a:defRPr/>
            </a:pPr>
            <a:fld id="{822570C9-FCD9-4129-A98A-B6FF706FAE25}"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75"/>
          <p:cNvSpPr>
            <a:spLocks noGrp="1" noChangeArrowheads="1"/>
          </p:cNvSpPr>
          <p:nvPr>
            <p:ph type="dt" sz="half" idx="10"/>
          </p:nvPr>
        </p:nvSpPr>
        <p:spPr>
          <a:ln/>
        </p:spPr>
        <p:txBody>
          <a:bodyPr/>
          <a:lstStyle>
            <a:lvl1pPr>
              <a:defRPr/>
            </a:lvl1pPr>
          </a:lstStyle>
          <a:p>
            <a:pPr>
              <a:defRPr/>
            </a:pPr>
            <a:endParaRPr lang="en-US"/>
          </a:p>
        </p:txBody>
      </p:sp>
      <p:sp>
        <p:nvSpPr>
          <p:cNvPr id="5" name="Rectangle 276"/>
          <p:cNvSpPr>
            <a:spLocks noGrp="1" noChangeArrowheads="1"/>
          </p:cNvSpPr>
          <p:nvPr>
            <p:ph type="sldNum" sz="quarter" idx="11"/>
          </p:nvPr>
        </p:nvSpPr>
        <p:spPr>
          <a:ln/>
        </p:spPr>
        <p:txBody>
          <a:bodyPr/>
          <a:lstStyle>
            <a:lvl1pPr>
              <a:defRPr/>
            </a:lvl1pPr>
          </a:lstStyle>
          <a:p>
            <a:pPr>
              <a:defRPr/>
            </a:pPr>
            <a:fld id="{06E32C33-2EE2-4ACD-B065-F13F2C3EC707}"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304800" y="12192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2192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Rectangle 275"/>
          <p:cNvSpPr>
            <a:spLocks noGrp="1" noChangeArrowheads="1"/>
          </p:cNvSpPr>
          <p:nvPr>
            <p:ph type="dt" sz="half" idx="10"/>
          </p:nvPr>
        </p:nvSpPr>
        <p:spPr>
          <a:ln/>
        </p:spPr>
        <p:txBody>
          <a:bodyPr/>
          <a:lstStyle>
            <a:lvl1pPr>
              <a:defRPr/>
            </a:lvl1pPr>
          </a:lstStyle>
          <a:p>
            <a:pPr>
              <a:defRPr/>
            </a:pPr>
            <a:endParaRPr lang="en-US"/>
          </a:p>
        </p:txBody>
      </p:sp>
      <p:sp>
        <p:nvSpPr>
          <p:cNvPr id="6" name="Rectangle 276"/>
          <p:cNvSpPr>
            <a:spLocks noGrp="1" noChangeArrowheads="1"/>
          </p:cNvSpPr>
          <p:nvPr>
            <p:ph type="sldNum" sz="quarter" idx="11"/>
          </p:nvPr>
        </p:nvSpPr>
        <p:spPr>
          <a:ln/>
        </p:spPr>
        <p:txBody>
          <a:bodyPr/>
          <a:lstStyle>
            <a:lvl1pPr>
              <a:defRPr/>
            </a:lvl1pPr>
          </a:lstStyle>
          <a:p>
            <a:pPr>
              <a:defRPr/>
            </a:pPr>
            <a:fld id="{589C291B-1338-4C90-8254-8FE8DE709E1C}"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Rectangle 275"/>
          <p:cNvSpPr>
            <a:spLocks noGrp="1" noChangeArrowheads="1"/>
          </p:cNvSpPr>
          <p:nvPr>
            <p:ph type="dt" sz="half" idx="10"/>
          </p:nvPr>
        </p:nvSpPr>
        <p:spPr>
          <a:ln/>
        </p:spPr>
        <p:txBody>
          <a:bodyPr/>
          <a:lstStyle>
            <a:lvl1pPr>
              <a:defRPr/>
            </a:lvl1pPr>
          </a:lstStyle>
          <a:p>
            <a:pPr>
              <a:defRPr/>
            </a:pPr>
            <a:endParaRPr lang="en-US"/>
          </a:p>
        </p:txBody>
      </p:sp>
      <p:sp>
        <p:nvSpPr>
          <p:cNvPr id="8" name="Rectangle 276"/>
          <p:cNvSpPr>
            <a:spLocks noGrp="1" noChangeArrowheads="1"/>
          </p:cNvSpPr>
          <p:nvPr>
            <p:ph type="sldNum" sz="quarter" idx="11"/>
          </p:nvPr>
        </p:nvSpPr>
        <p:spPr>
          <a:ln/>
        </p:spPr>
        <p:txBody>
          <a:bodyPr/>
          <a:lstStyle>
            <a:lvl1pPr>
              <a:defRPr/>
            </a:lvl1pPr>
          </a:lstStyle>
          <a:p>
            <a:pPr>
              <a:defRPr/>
            </a:pPr>
            <a:fld id="{C5EC03B6-F073-4B80-9C61-8C27B5339798}"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Rectangle 275"/>
          <p:cNvSpPr>
            <a:spLocks noGrp="1" noChangeArrowheads="1"/>
          </p:cNvSpPr>
          <p:nvPr>
            <p:ph type="dt" sz="half" idx="10"/>
          </p:nvPr>
        </p:nvSpPr>
        <p:spPr>
          <a:ln/>
        </p:spPr>
        <p:txBody>
          <a:bodyPr/>
          <a:lstStyle>
            <a:lvl1pPr>
              <a:defRPr/>
            </a:lvl1pPr>
          </a:lstStyle>
          <a:p>
            <a:pPr>
              <a:defRPr/>
            </a:pPr>
            <a:endParaRPr lang="en-US"/>
          </a:p>
        </p:txBody>
      </p:sp>
      <p:sp>
        <p:nvSpPr>
          <p:cNvPr id="4" name="Rectangle 276"/>
          <p:cNvSpPr>
            <a:spLocks noGrp="1" noChangeArrowheads="1"/>
          </p:cNvSpPr>
          <p:nvPr>
            <p:ph type="sldNum" sz="quarter" idx="11"/>
          </p:nvPr>
        </p:nvSpPr>
        <p:spPr>
          <a:ln/>
        </p:spPr>
        <p:txBody>
          <a:bodyPr/>
          <a:lstStyle>
            <a:lvl1pPr>
              <a:defRPr/>
            </a:lvl1pPr>
          </a:lstStyle>
          <a:p>
            <a:pPr>
              <a:defRPr/>
            </a:pPr>
            <a:fld id="{E529CED6-16D2-4474-8052-230D6497E524}"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75"/>
          <p:cNvSpPr>
            <a:spLocks noGrp="1" noChangeArrowheads="1"/>
          </p:cNvSpPr>
          <p:nvPr>
            <p:ph type="dt" sz="half" idx="10"/>
          </p:nvPr>
        </p:nvSpPr>
        <p:spPr>
          <a:ln/>
        </p:spPr>
        <p:txBody>
          <a:bodyPr/>
          <a:lstStyle>
            <a:lvl1pPr>
              <a:defRPr/>
            </a:lvl1pPr>
          </a:lstStyle>
          <a:p>
            <a:pPr>
              <a:defRPr/>
            </a:pPr>
            <a:endParaRPr lang="en-US"/>
          </a:p>
        </p:txBody>
      </p:sp>
      <p:sp>
        <p:nvSpPr>
          <p:cNvPr id="3" name="Rectangle 276"/>
          <p:cNvSpPr>
            <a:spLocks noGrp="1" noChangeArrowheads="1"/>
          </p:cNvSpPr>
          <p:nvPr>
            <p:ph type="sldNum" sz="quarter" idx="11"/>
          </p:nvPr>
        </p:nvSpPr>
        <p:spPr>
          <a:ln/>
        </p:spPr>
        <p:txBody>
          <a:bodyPr/>
          <a:lstStyle>
            <a:lvl1pPr>
              <a:defRPr/>
            </a:lvl1pPr>
          </a:lstStyle>
          <a:p>
            <a:pPr>
              <a:defRPr/>
            </a:pPr>
            <a:fld id="{1C8DE329-BF93-43B4-8C01-5C1620223F1B}"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75"/>
          <p:cNvSpPr>
            <a:spLocks noGrp="1" noChangeArrowheads="1"/>
          </p:cNvSpPr>
          <p:nvPr>
            <p:ph type="dt" sz="half" idx="10"/>
          </p:nvPr>
        </p:nvSpPr>
        <p:spPr>
          <a:ln/>
        </p:spPr>
        <p:txBody>
          <a:bodyPr/>
          <a:lstStyle>
            <a:lvl1pPr>
              <a:defRPr/>
            </a:lvl1pPr>
          </a:lstStyle>
          <a:p>
            <a:pPr>
              <a:defRPr/>
            </a:pPr>
            <a:endParaRPr lang="en-US"/>
          </a:p>
        </p:txBody>
      </p:sp>
      <p:sp>
        <p:nvSpPr>
          <p:cNvPr id="6" name="Rectangle 276"/>
          <p:cNvSpPr>
            <a:spLocks noGrp="1" noChangeArrowheads="1"/>
          </p:cNvSpPr>
          <p:nvPr>
            <p:ph type="sldNum" sz="quarter" idx="11"/>
          </p:nvPr>
        </p:nvSpPr>
        <p:spPr>
          <a:ln/>
        </p:spPr>
        <p:txBody>
          <a:bodyPr/>
          <a:lstStyle>
            <a:lvl1pPr>
              <a:defRPr/>
            </a:lvl1pPr>
          </a:lstStyle>
          <a:p>
            <a:pPr>
              <a:defRPr/>
            </a:pPr>
            <a:fld id="{BA21F2DE-A175-477D-A2D1-C7D8B81AA7E3}"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75"/>
          <p:cNvSpPr>
            <a:spLocks noGrp="1" noChangeArrowheads="1"/>
          </p:cNvSpPr>
          <p:nvPr>
            <p:ph type="dt" sz="half" idx="10"/>
          </p:nvPr>
        </p:nvSpPr>
        <p:spPr>
          <a:ln/>
        </p:spPr>
        <p:txBody>
          <a:bodyPr/>
          <a:lstStyle>
            <a:lvl1pPr>
              <a:defRPr/>
            </a:lvl1pPr>
          </a:lstStyle>
          <a:p>
            <a:pPr>
              <a:defRPr/>
            </a:pPr>
            <a:endParaRPr lang="en-US"/>
          </a:p>
        </p:txBody>
      </p:sp>
      <p:sp>
        <p:nvSpPr>
          <p:cNvPr id="6" name="Rectangle 276"/>
          <p:cNvSpPr>
            <a:spLocks noGrp="1" noChangeArrowheads="1"/>
          </p:cNvSpPr>
          <p:nvPr>
            <p:ph type="sldNum" sz="quarter" idx="11"/>
          </p:nvPr>
        </p:nvSpPr>
        <p:spPr>
          <a:ln/>
        </p:spPr>
        <p:txBody>
          <a:bodyPr/>
          <a:lstStyle>
            <a:lvl1pPr>
              <a:defRPr/>
            </a:lvl1pPr>
          </a:lstStyle>
          <a:p>
            <a:pPr>
              <a:defRPr/>
            </a:pPr>
            <a:fld id="{3F248C3D-E51A-4AA0-9E29-C40B69720812}"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4099" name="Rectangle 3"/>
            <p:cNvSpPr>
              <a:spLocks noChangeArrowheads="1"/>
            </p:cNvSpPr>
            <p:nvPr userDrawn="1"/>
          </p:nvSpPr>
          <p:spPr bwMode="white">
            <a:xfrm>
              <a:off x="0" y="0"/>
              <a:ext cx="5760" cy="4320"/>
            </a:xfrm>
            <a:prstGeom prst="rect">
              <a:avLst/>
            </a:prstGeom>
            <a:solidFill>
              <a:srgbClr val="FFFFFF"/>
            </a:solidFill>
            <a:ln w="9525">
              <a:noFill/>
              <a:miter lim="800000"/>
              <a:headEnd/>
              <a:tailEnd/>
            </a:ln>
            <a:effectLst/>
          </p:spPr>
          <p:txBody>
            <a:bodyPr wrap="none" anchor="ctr"/>
            <a:lstStyle/>
            <a:p>
              <a:pPr>
                <a:defRPr/>
              </a:pPr>
              <a:endParaRPr lang="nl-NL"/>
            </a:p>
          </p:txBody>
        </p:sp>
        <p:sp>
          <p:nvSpPr>
            <p:cNvPr id="4100" name="Rectangle 4"/>
            <p:cNvSpPr>
              <a:spLocks noChangeArrowheads="1"/>
            </p:cNvSpPr>
            <p:nvPr userDrawn="1"/>
          </p:nvSpPr>
          <p:spPr bwMode="auto">
            <a:xfrm>
              <a:off x="2" y="4232"/>
              <a:ext cx="43" cy="44"/>
            </a:xfrm>
            <a:prstGeom prst="rect">
              <a:avLst/>
            </a:prstGeom>
            <a:solidFill>
              <a:srgbClr val="C7C7C7"/>
            </a:solidFill>
            <a:ln w="9525">
              <a:noFill/>
              <a:miter lim="800000"/>
              <a:headEnd/>
              <a:tailEnd/>
            </a:ln>
          </p:spPr>
          <p:txBody>
            <a:bodyPr/>
            <a:lstStyle/>
            <a:p>
              <a:pPr>
                <a:defRPr/>
              </a:pPr>
              <a:endParaRPr lang="nl-NL"/>
            </a:p>
          </p:txBody>
        </p:sp>
        <p:sp>
          <p:nvSpPr>
            <p:cNvPr id="4101" name="Rectangle 5"/>
            <p:cNvSpPr>
              <a:spLocks noChangeArrowheads="1"/>
            </p:cNvSpPr>
            <p:nvPr userDrawn="1"/>
          </p:nvSpPr>
          <p:spPr bwMode="auto">
            <a:xfrm>
              <a:off x="88" y="4232"/>
              <a:ext cx="43" cy="44"/>
            </a:xfrm>
            <a:prstGeom prst="rect">
              <a:avLst/>
            </a:prstGeom>
            <a:solidFill>
              <a:srgbClr val="C7C7C7"/>
            </a:solidFill>
            <a:ln w="9525">
              <a:noFill/>
              <a:miter lim="800000"/>
              <a:headEnd/>
              <a:tailEnd/>
            </a:ln>
          </p:spPr>
          <p:txBody>
            <a:bodyPr/>
            <a:lstStyle/>
            <a:p>
              <a:pPr>
                <a:defRPr/>
              </a:pPr>
              <a:endParaRPr lang="nl-NL"/>
            </a:p>
          </p:txBody>
        </p:sp>
        <p:sp>
          <p:nvSpPr>
            <p:cNvPr id="4102" name="Rectangle 6"/>
            <p:cNvSpPr>
              <a:spLocks noChangeArrowheads="1"/>
            </p:cNvSpPr>
            <p:nvPr userDrawn="1"/>
          </p:nvSpPr>
          <p:spPr bwMode="auto">
            <a:xfrm>
              <a:off x="174" y="4232"/>
              <a:ext cx="43" cy="44"/>
            </a:xfrm>
            <a:prstGeom prst="rect">
              <a:avLst/>
            </a:prstGeom>
            <a:solidFill>
              <a:srgbClr val="C7C7C7"/>
            </a:solidFill>
            <a:ln w="9525">
              <a:noFill/>
              <a:miter lim="800000"/>
              <a:headEnd/>
              <a:tailEnd/>
            </a:ln>
          </p:spPr>
          <p:txBody>
            <a:bodyPr/>
            <a:lstStyle/>
            <a:p>
              <a:pPr>
                <a:defRPr/>
              </a:pPr>
              <a:endParaRPr lang="nl-NL"/>
            </a:p>
          </p:txBody>
        </p:sp>
        <p:sp>
          <p:nvSpPr>
            <p:cNvPr id="4103" name="Rectangle 7"/>
            <p:cNvSpPr>
              <a:spLocks noChangeArrowheads="1"/>
            </p:cNvSpPr>
            <p:nvPr userDrawn="1"/>
          </p:nvSpPr>
          <p:spPr bwMode="auto">
            <a:xfrm>
              <a:off x="261" y="4232"/>
              <a:ext cx="43" cy="44"/>
            </a:xfrm>
            <a:prstGeom prst="rect">
              <a:avLst/>
            </a:prstGeom>
            <a:solidFill>
              <a:srgbClr val="C7C7C7"/>
            </a:solidFill>
            <a:ln w="9525">
              <a:noFill/>
              <a:miter lim="800000"/>
              <a:headEnd/>
              <a:tailEnd/>
            </a:ln>
          </p:spPr>
          <p:txBody>
            <a:bodyPr/>
            <a:lstStyle/>
            <a:p>
              <a:pPr>
                <a:defRPr/>
              </a:pPr>
              <a:endParaRPr lang="nl-NL"/>
            </a:p>
          </p:txBody>
        </p:sp>
        <p:sp>
          <p:nvSpPr>
            <p:cNvPr id="4104" name="Rectangle 8"/>
            <p:cNvSpPr>
              <a:spLocks noChangeArrowheads="1"/>
            </p:cNvSpPr>
            <p:nvPr userDrawn="1"/>
          </p:nvSpPr>
          <p:spPr bwMode="auto">
            <a:xfrm>
              <a:off x="347" y="4232"/>
              <a:ext cx="43" cy="44"/>
            </a:xfrm>
            <a:prstGeom prst="rect">
              <a:avLst/>
            </a:prstGeom>
            <a:solidFill>
              <a:srgbClr val="C7C7C7"/>
            </a:solidFill>
            <a:ln w="9525">
              <a:noFill/>
              <a:miter lim="800000"/>
              <a:headEnd/>
              <a:tailEnd/>
            </a:ln>
          </p:spPr>
          <p:txBody>
            <a:bodyPr/>
            <a:lstStyle/>
            <a:p>
              <a:pPr>
                <a:defRPr/>
              </a:pPr>
              <a:endParaRPr lang="nl-NL"/>
            </a:p>
          </p:txBody>
        </p:sp>
        <p:sp>
          <p:nvSpPr>
            <p:cNvPr id="4105" name="Rectangle 9"/>
            <p:cNvSpPr>
              <a:spLocks noChangeArrowheads="1"/>
            </p:cNvSpPr>
            <p:nvPr userDrawn="1"/>
          </p:nvSpPr>
          <p:spPr bwMode="auto">
            <a:xfrm>
              <a:off x="433" y="4232"/>
              <a:ext cx="43" cy="44"/>
            </a:xfrm>
            <a:prstGeom prst="rect">
              <a:avLst/>
            </a:prstGeom>
            <a:solidFill>
              <a:srgbClr val="C7C7C7"/>
            </a:solidFill>
            <a:ln w="9525">
              <a:noFill/>
              <a:miter lim="800000"/>
              <a:headEnd/>
              <a:tailEnd/>
            </a:ln>
          </p:spPr>
          <p:txBody>
            <a:bodyPr/>
            <a:lstStyle/>
            <a:p>
              <a:pPr>
                <a:defRPr/>
              </a:pPr>
              <a:endParaRPr lang="nl-NL"/>
            </a:p>
          </p:txBody>
        </p:sp>
        <p:sp>
          <p:nvSpPr>
            <p:cNvPr id="4106" name="Rectangle 10"/>
            <p:cNvSpPr>
              <a:spLocks noChangeArrowheads="1"/>
            </p:cNvSpPr>
            <p:nvPr userDrawn="1"/>
          </p:nvSpPr>
          <p:spPr bwMode="auto">
            <a:xfrm>
              <a:off x="519" y="4232"/>
              <a:ext cx="44" cy="44"/>
            </a:xfrm>
            <a:prstGeom prst="rect">
              <a:avLst/>
            </a:prstGeom>
            <a:solidFill>
              <a:srgbClr val="C7C7C7"/>
            </a:solidFill>
            <a:ln w="9525">
              <a:noFill/>
              <a:miter lim="800000"/>
              <a:headEnd/>
              <a:tailEnd/>
            </a:ln>
          </p:spPr>
          <p:txBody>
            <a:bodyPr/>
            <a:lstStyle/>
            <a:p>
              <a:pPr>
                <a:defRPr/>
              </a:pPr>
              <a:endParaRPr lang="nl-NL"/>
            </a:p>
          </p:txBody>
        </p:sp>
        <p:sp>
          <p:nvSpPr>
            <p:cNvPr id="4107" name="Rectangle 11"/>
            <p:cNvSpPr>
              <a:spLocks noChangeArrowheads="1"/>
            </p:cNvSpPr>
            <p:nvPr userDrawn="1"/>
          </p:nvSpPr>
          <p:spPr bwMode="auto">
            <a:xfrm>
              <a:off x="606" y="4232"/>
              <a:ext cx="43" cy="44"/>
            </a:xfrm>
            <a:prstGeom prst="rect">
              <a:avLst/>
            </a:prstGeom>
            <a:solidFill>
              <a:srgbClr val="C7C7C7"/>
            </a:solidFill>
            <a:ln w="9525">
              <a:noFill/>
              <a:miter lim="800000"/>
              <a:headEnd/>
              <a:tailEnd/>
            </a:ln>
          </p:spPr>
          <p:txBody>
            <a:bodyPr/>
            <a:lstStyle/>
            <a:p>
              <a:pPr>
                <a:defRPr/>
              </a:pPr>
              <a:endParaRPr lang="nl-NL"/>
            </a:p>
          </p:txBody>
        </p:sp>
        <p:sp>
          <p:nvSpPr>
            <p:cNvPr id="4108" name="Rectangle 12"/>
            <p:cNvSpPr>
              <a:spLocks noChangeArrowheads="1"/>
            </p:cNvSpPr>
            <p:nvPr userDrawn="1"/>
          </p:nvSpPr>
          <p:spPr bwMode="auto">
            <a:xfrm>
              <a:off x="692" y="4232"/>
              <a:ext cx="43" cy="44"/>
            </a:xfrm>
            <a:prstGeom prst="rect">
              <a:avLst/>
            </a:prstGeom>
            <a:solidFill>
              <a:srgbClr val="C7C7C7"/>
            </a:solidFill>
            <a:ln w="9525">
              <a:noFill/>
              <a:miter lim="800000"/>
              <a:headEnd/>
              <a:tailEnd/>
            </a:ln>
          </p:spPr>
          <p:txBody>
            <a:bodyPr/>
            <a:lstStyle/>
            <a:p>
              <a:pPr>
                <a:defRPr/>
              </a:pPr>
              <a:endParaRPr lang="nl-NL"/>
            </a:p>
          </p:txBody>
        </p:sp>
        <p:sp>
          <p:nvSpPr>
            <p:cNvPr id="4109" name="Rectangle 13"/>
            <p:cNvSpPr>
              <a:spLocks noChangeArrowheads="1"/>
            </p:cNvSpPr>
            <p:nvPr userDrawn="1"/>
          </p:nvSpPr>
          <p:spPr bwMode="auto">
            <a:xfrm>
              <a:off x="778" y="4232"/>
              <a:ext cx="43" cy="44"/>
            </a:xfrm>
            <a:prstGeom prst="rect">
              <a:avLst/>
            </a:prstGeom>
            <a:solidFill>
              <a:srgbClr val="C7C7C7"/>
            </a:solidFill>
            <a:ln w="9525">
              <a:noFill/>
              <a:miter lim="800000"/>
              <a:headEnd/>
              <a:tailEnd/>
            </a:ln>
          </p:spPr>
          <p:txBody>
            <a:bodyPr/>
            <a:lstStyle/>
            <a:p>
              <a:pPr>
                <a:defRPr/>
              </a:pPr>
              <a:endParaRPr lang="nl-NL"/>
            </a:p>
          </p:txBody>
        </p:sp>
        <p:sp>
          <p:nvSpPr>
            <p:cNvPr id="4110" name="Rectangle 14"/>
            <p:cNvSpPr>
              <a:spLocks noChangeArrowheads="1"/>
            </p:cNvSpPr>
            <p:nvPr userDrawn="1"/>
          </p:nvSpPr>
          <p:spPr bwMode="auto">
            <a:xfrm>
              <a:off x="864" y="4232"/>
              <a:ext cx="44" cy="44"/>
            </a:xfrm>
            <a:prstGeom prst="rect">
              <a:avLst/>
            </a:prstGeom>
            <a:solidFill>
              <a:srgbClr val="C7C7C7"/>
            </a:solidFill>
            <a:ln w="9525">
              <a:noFill/>
              <a:miter lim="800000"/>
              <a:headEnd/>
              <a:tailEnd/>
            </a:ln>
          </p:spPr>
          <p:txBody>
            <a:bodyPr/>
            <a:lstStyle/>
            <a:p>
              <a:pPr>
                <a:defRPr/>
              </a:pPr>
              <a:endParaRPr lang="nl-NL"/>
            </a:p>
          </p:txBody>
        </p:sp>
        <p:sp>
          <p:nvSpPr>
            <p:cNvPr id="4111" name="Rectangle 15"/>
            <p:cNvSpPr>
              <a:spLocks noChangeArrowheads="1"/>
            </p:cNvSpPr>
            <p:nvPr userDrawn="1"/>
          </p:nvSpPr>
          <p:spPr bwMode="auto">
            <a:xfrm>
              <a:off x="951" y="4232"/>
              <a:ext cx="43" cy="44"/>
            </a:xfrm>
            <a:prstGeom prst="rect">
              <a:avLst/>
            </a:prstGeom>
            <a:solidFill>
              <a:srgbClr val="C7C7C7"/>
            </a:solidFill>
            <a:ln w="9525">
              <a:noFill/>
              <a:miter lim="800000"/>
              <a:headEnd/>
              <a:tailEnd/>
            </a:ln>
          </p:spPr>
          <p:txBody>
            <a:bodyPr/>
            <a:lstStyle/>
            <a:p>
              <a:pPr>
                <a:defRPr/>
              </a:pPr>
              <a:endParaRPr lang="nl-NL"/>
            </a:p>
          </p:txBody>
        </p:sp>
        <p:sp>
          <p:nvSpPr>
            <p:cNvPr id="4112" name="Rectangle 16"/>
            <p:cNvSpPr>
              <a:spLocks noChangeArrowheads="1"/>
            </p:cNvSpPr>
            <p:nvPr userDrawn="1"/>
          </p:nvSpPr>
          <p:spPr bwMode="auto">
            <a:xfrm>
              <a:off x="1037" y="4232"/>
              <a:ext cx="43" cy="44"/>
            </a:xfrm>
            <a:prstGeom prst="rect">
              <a:avLst/>
            </a:prstGeom>
            <a:solidFill>
              <a:srgbClr val="C7C7C7"/>
            </a:solidFill>
            <a:ln w="9525">
              <a:noFill/>
              <a:miter lim="800000"/>
              <a:headEnd/>
              <a:tailEnd/>
            </a:ln>
          </p:spPr>
          <p:txBody>
            <a:bodyPr/>
            <a:lstStyle/>
            <a:p>
              <a:pPr>
                <a:defRPr/>
              </a:pPr>
              <a:endParaRPr lang="nl-NL"/>
            </a:p>
          </p:txBody>
        </p:sp>
        <p:sp>
          <p:nvSpPr>
            <p:cNvPr id="4113" name="Rectangle 17"/>
            <p:cNvSpPr>
              <a:spLocks noChangeArrowheads="1"/>
            </p:cNvSpPr>
            <p:nvPr userDrawn="1"/>
          </p:nvSpPr>
          <p:spPr bwMode="auto">
            <a:xfrm>
              <a:off x="1123" y="4232"/>
              <a:ext cx="43" cy="44"/>
            </a:xfrm>
            <a:prstGeom prst="rect">
              <a:avLst/>
            </a:prstGeom>
            <a:solidFill>
              <a:srgbClr val="C7C7C7"/>
            </a:solidFill>
            <a:ln w="9525">
              <a:noFill/>
              <a:miter lim="800000"/>
              <a:headEnd/>
              <a:tailEnd/>
            </a:ln>
          </p:spPr>
          <p:txBody>
            <a:bodyPr/>
            <a:lstStyle/>
            <a:p>
              <a:pPr>
                <a:defRPr/>
              </a:pPr>
              <a:endParaRPr lang="nl-NL"/>
            </a:p>
          </p:txBody>
        </p:sp>
        <p:sp>
          <p:nvSpPr>
            <p:cNvPr id="4114" name="Rectangle 18"/>
            <p:cNvSpPr>
              <a:spLocks noChangeArrowheads="1"/>
            </p:cNvSpPr>
            <p:nvPr userDrawn="1"/>
          </p:nvSpPr>
          <p:spPr bwMode="auto">
            <a:xfrm>
              <a:off x="1209" y="4232"/>
              <a:ext cx="44" cy="44"/>
            </a:xfrm>
            <a:prstGeom prst="rect">
              <a:avLst/>
            </a:prstGeom>
            <a:solidFill>
              <a:srgbClr val="C7C7C7"/>
            </a:solidFill>
            <a:ln w="9525">
              <a:noFill/>
              <a:miter lim="800000"/>
              <a:headEnd/>
              <a:tailEnd/>
            </a:ln>
          </p:spPr>
          <p:txBody>
            <a:bodyPr/>
            <a:lstStyle/>
            <a:p>
              <a:pPr>
                <a:defRPr/>
              </a:pPr>
              <a:endParaRPr lang="nl-NL"/>
            </a:p>
          </p:txBody>
        </p:sp>
        <p:sp>
          <p:nvSpPr>
            <p:cNvPr id="4115" name="Rectangle 19"/>
            <p:cNvSpPr>
              <a:spLocks noChangeArrowheads="1"/>
            </p:cNvSpPr>
            <p:nvPr userDrawn="1"/>
          </p:nvSpPr>
          <p:spPr bwMode="auto">
            <a:xfrm>
              <a:off x="1296" y="4232"/>
              <a:ext cx="43" cy="44"/>
            </a:xfrm>
            <a:prstGeom prst="rect">
              <a:avLst/>
            </a:prstGeom>
            <a:solidFill>
              <a:srgbClr val="C7C7C7"/>
            </a:solidFill>
            <a:ln w="9525">
              <a:noFill/>
              <a:miter lim="800000"/>
              <a:headEnd/>
              <a:tailEnd/>
            </a:ln>
          </p:spPr>
          <p:txBody>
            <a:bodyPr/>
            <a:lstStyle/>
            <a:p>
              <a:pPr>
                <a:defRPr/>
              </a:pPr>
              <a:endParaRPr lang="nl-NL"/>
            </a:p>
          </p:txBody>
        </p:sp>
        <p:sp>
          <p:nvSpPr>
            <p:cNvPr id="4116" name="Rectangle 20"/>
            <p:cNvSpPr>
              <a:spLocks noChangeArrowheads="1"/>
            </p:cNvSpPr>
            <p:nvPr userDrawn="1"/>
          </p:nvSpPr>
          <p:spPr bwMode="auto">
            <a:xfrm>
              <a:off x="1382" y="4232"/>
              <a:ext cx="43" cy="44"/>
            </a:xfrm>
            <a:prstGeom prst="rect">
              <a:avLst/>
            </a:prstGeom>
            <a:solidFill>
              <a:srgbClr val="C7C7C7"/>
            </a:solidFill>
            <a:ln w="9525">
              <a:noFill/>
              <a:miter lim="800000"/>
              <a:headEnd/>
              <a:tailEnd/>
            </a:ln>
          </p:spPr>
          <p:txBody>
            <a:bodyPr/>
            <a:lstStyle/>
            <a:p>
              <a:pPr>
                <a:defRPr/>
              </a:pPr>
              <a:endParaRPr lang="nl-NL"/>
            </a:p>
          </p:txBody>
        </p:sp>
        <p:sp>
          <p:nvSpPr>
            <p:cNvPr id="4117" name="Rectangle 21"/>
            <p:cNvSpPr>
              <a:spLocks noChangeArrowheads="1"/>
            </p:cNvSpPr>
            <p:nvPr userDrawn="1"/>
          </p:nvSpPr>
          <p:spPr bwMode="auto">
            <a:xfrm>
              <a:off x="1468" y="4232"/>
              <a:ext cx="43" cy="44"/>
            </a:xfrm>
            <a:prstGeom prst="rect">
              <a:avLst/>
            </a:prstGeom>
            <a:solidFill>
              <a:srgbClr val="C7C7C7"/>
            </a:solidFill>
            <a:ln w="9525">
              <a:noFill/>
              <a:miter lim="800000"/>
              <a:headEnd/>
              <a:tailEnd/>
            </a:ln>
          </p:spPr>
          <p:txBody>
            <a:bodyPr/>
            <a:lstStyle/>
            <a:p>
              <a:pPr>
                <a:defRPr/>
              </a:pPr>
              <a:endParaRPr lang="nl-NL"/>
            </a:p>
          </p:txBody>
        </p:sp>
        <p:sp>
          <p:nvSpPr>
            <p:cNvPr id="4118" name="Rectangle 22"/>
            <p:cNvSpPr>
              <a:spLocks noChangeArrowheads="1"/>
            </p:cNvSpPr>
            <p:nvPr userDrawn="1"/>
          </p:nvSpPr>
          <p:spPr bwMode="auto">
            <a:xfrm>
              <a:off x="1555" y="4232"/>
              <a:ext cx="43" cy="44"/>
            </a:xfrm>
            <a:prstGeom prst="rect">
              <a:avLst/>
            </a:prstGeom>
            <a:solidFill>
              <a:srgbClr val="C7C7C7"/>
            </a:solidFill>
            <a:ln w="9525">
              <a:noFill/>
              <a:miter lim="800000"/>
              <a:headEnd/>
              <a:tailEnd/>
            </a:ln>
          </p:spPr>
          <p:txBody>
            <a:bodyPr/>
            <a:lstStyle/>
            <a:p>
              <a:pPr>
                <a:defRPr/>
              </a:pPr>
              <a:endParaRPr lang="nl-NL"/>
            </a:p>
          </p:txBody>
        </p:sp>
        <p:sp>
          <p:nvSpPr>
            <p:cNvPr id="4119" name="Rectangle 23"/>
            <p:cNvSpPr>
              <a:spLocks noChangeArrowheads="1"/>
            </p:cNvSpPr>
            <p:nvPr userDrawn="1"/>
          </p:nvSpPr>
          <p:spPr bwMode="auto">
            <a:xfrm>
              <a:off x="1641" y="4232"/>
              <a:ext cx="43" cy="44"/>
            </a:xfrm>
            <a:prstGeom prst="rect">
              <a:avLst/>
            </a:prstGeom>
            <a:solidFill>
              <a:srgbClr val="C7C7C7"/>
            </a:solidFill>
            <a:ln w="9525">
              <a:noFill/>
              <a:miter lim="800000"/>
              <a:headEnd/>
              <a:tailEnd/>
            </a:ln>
          </p:spPr>
          <p:txBody>
            <a:bodyPr/>
            <a:lstStyle/>
            <a:p>
              <a:pPr>
                <a:defRPr/>
              </a:pPr>
              <a:endParaRPr lang="nl-NL"/>
            </a:p>
          </p:txBody>
        </p:sp>
        <p:sp>
          <p:nvSpPr>
            <p:cNvPr id="4120" name="Rectangle 24"/>
            <p:cNvSpPr>
              <a:spLocks noChangeArrowheads="1"/>
            </p:cNvSpPr>
            <p:nvPr userDrawn="1"/>
          </p:nvSpPr>
          <p:spPr bwMode="auto">
            <a:xfrm>
              <a:off x="1727" y="4232"/>
              <a:ext cx="43" cy="44"/>
            </a:xfrm>
            <a:prstGeom prst="rect">
              <a:avLst/>
            </a:prstGeom>
            <a:solidFill>
              <a:srgbClr val="C7C7C7"/>
            </a:solidFill>
            <a:ln w="9525">
              <a:noFill/>
              <a:miter lim="800000"/>
              <a:headEnd/>
              <a:tailEnd/>
            </a:ln>
          </p:spPr>
          <p:txBody>
            <a:bodyPr/>
            <a:lstStyle/>
            <a:p>
              <a:pPr>
                <a:defRPr/>
              </a:pPr>
              <a:endParaRPr lang="nl-NL"/>
            </a:p>
          </p:txBody>
        </p:sp>
        <p:sp>
          <p:nvSpPr>
            <p:cNvPr id="4121" name="Rectangle 25"/>
            <p:cNvSpPr>
              <a:spLocks noChangeArrowheads="1"/>
            </p:cNvSpPr>
            <p:nvPr userDrawn="1"/>
          </p:nvSpPr>
          <p:spPr bwMode="auto">
            <a:xfrm>
              <a:off x="1813" y="4232"/>
              <a:ext cx="43" cy="44"/>
            </a:xfrm>
            <a:prstGeom prst="rect">
              <a:avLst/>
            </a:prstGeom>
            <a:solidFill>
              <a:srgbClr val="C7C7C7"/>
            </a:solidFill>
            <a:ln w="9525">
              <a:noFill/>
              <a:miter lim="800000"/>
              <a:headEnd/>
              <a:tailEnd/>
            </a:ln>
          </p:spPr>
          <p:txBody>
            <a:bodyPr/>
            <a:lstStyle/>
            <a:p>
              <a:pPr>
                <a:defRPr/>
              </a:pPr>
              <a:endParaRPr lang="nl-NL"/>
            </a:p>
          </p:txBody>
        </p:sp>
        <p:sp>
          <p:nvSpPr>
            <p:cNvPr id="4122" name="Rectangle 26"/>
            <p:cNvSpPr>
              <a:spLocks noChangeArrowheads="1"/>
            </p:cNvSpPr>
            <p:nvPr userDrawn="1"/>
          </p:nvSpPr>
          <p:spPr bwMode="auto">
            <a:xfrm>
              <a:off x="1900" y="4232"/>
              <a:ext cx="43" cy="44"/>
            </a:xfrm>
            <a:prstGeom prst="rect">
              <a:avLst/>
            </a:prstGeom>
            <a:solidFill>
              <a:srgbClr val="C7C7C7"/>
            </a:solidFill>
            <a:ln w="9525">
              <a:noFill/>
              <a:miter lim="800000"/>
              <a:headEnd/>
              <a:tailEnd/>
            </a:ln>
          </p:spPr>
          <p:txBody>
            <a:bodyPr/>
            <a:lstStyle/>
            <a:p>
              <a:pPr>
                <a:defRPr/>
              </a:pPr>
              <a:endParaRPr lang="nl-NL"/>
            </a:p>
          </p:txBody>
        </p:sp>
        <p:sp>
          <p:nvSpPr>
            <p:cNvPr id="4123" name="Rectangle 27"/>
            <p:cNvSpPr>
              <a:spLocks noChangeArrowheads="1"/>
            </p:cNvSpPr>
            <p:nvPr userDrawn="1"/>
          </p:nvSpPr>
          <p:spPr bwMode="auto">
            <a:xfrm>
              <a:off x="1986" y="4232"/>
              <a:ext cx="43" cy="44"/>
            </a:xfrm>
            <a:prstGeom prst="rect">
              <a:avLst/>
            </a:prstGeom>
            <a:solidFill>
              <a:srgbClr val="C7C7C7"/>
            </a:solidFill>
            <a:ln w="9525">
              <a:noFill/>
              <a:miter lim="800000"/>
              <a:headEnd/>
              <a:tailEnd/>
            </a:ln>
          </p:spPr>
          <p:txBody>
            <a:bodyPr/>
            <a:lstStyle/>
            <a:p>
              <a:pPr>
                <a:defRPr/>
              </a:pPr>
              <a:endParaRPr lang="nl-NL"/>
            </a:p>
          </p:txBody>
        </p:sp>
        <p:sp>
          <p:nvSpPr>
            <p:cNvPr id="4124" name="Rectangle 28"/>
            <p:cNvSpPr>
              <a:spLocks noChangeArrowheads="1"/>
            </p:cNvSpPr>
            <p:nvPr userDrawn="1"/>
          </p:nvSpPr>
          <p:spPr bwMode="auto">
            <a:xfrm>
              <a:off x="2072" y="4232"/>
              <a:ext cx="43" cy="44"/>
            </a:xfrm>
            <a:prstGeom prst="rect">
              <a:avLst/>
            </a:prstGeom>
            <a:solidFill>
              <a:srgbClr val="C7C7C7"/>
            </a:solidFill>
            <a:ln w="9525">
              <a:noFill/>
              <a:miter lim="800000"/>
              <a:headEnd/>
              <a:tailEnd/>
            </a:ln>
          </p:spPr>
          <p:txBody>
            <a:bodyPr/>
            <a:lstStyle/>
            <a:p>
              <a:pPr>
                <a:defRPr/>
              </a:pPr>
              <a:endParaRPr lang="nl-NL"/>
            </a:p>
          </p:txBody>
        </p:sp>
        <p:sp>
          <p:nvSpPr>
            <p:cNvPr id="4125" name="Rectangle 29"/>
            <p:cNvSpPr>
              <a:spLocks noChangeArrowheads="1"/>
            </p:cNvSpPr>
            <p:nvPr userDrawn="1"/>
          </p:nvSpPr>
          <p:spPr bwMode="auto">
            <a:xfrm>
              <a:off x="2158" y="4232"/>
              <a:ext cx="43" cy="44"/>
            </a:xfrm>
            <a:prstGeom prst="rect">
              <a:avLst/>
            </a:prstGeom>
            <a:solidFill>
              <a:srgbClr val="C7C7C7"/>
            </a:solidFill>
            <a:ln w="9525">
              <a:noFill/>
              <a:miter lim="800000"/>
              <a:headEnd/>
              <a:tailEnd/>
            </a:ln>
          </p:spPr>
          <p:txBody>
            <a:bodyPr/>
            <a:lstStyle/>
            <a:p>
              <a:pPr>
                <a:defRPr/>
              </a:pPr>
              <a:endParaRPr lang="nl-NL"/>
            </a:p>
          </p:txBody>
        </p:sp>
        <p:sp>
          <p:nvSpPr>
            <p:cNvPr id="4126" name="Rectangle 30"/>
            <p:cNvSpPr>
              <a:spLocks noChangeArrowheads="1"/>
            </p:cNvSpPr>
            <p:nvPr userDrawn="1"/>
          </p:nvSpPr>
          <p:spPr bwMode="auto">
            <a:xfrm>
              <a:off x="2245" y="4232"/>
              <a:ext cx="43" cy="44"/>
            </a:xfrm>
            <a:prstGeom prst="rect">
              <a:avLst/>
            </a:prstGeom>
            <a:solidFill>
              <a:srgbClr val="C7C7C7"/>
            </a:solidFill>
            <a:ln w="9525">
              <a:noFill/>
              <a:miter lim="800000"/>
              <a:headEnd/>
              <a:tailEnd/>
            </a:ln>
          </p:spPr>
          <p:txBody>
            <a:bodyPr/>
            <a:lstStyle/>
            <a:p>
              <a:pPr>
                <a:defRPr/>
              </a:pPr>
              <a:endParaRPr lang="nl-NL"/>
            </a:p>
          </p:txBody>
        </p:sp>
        <p:sp>
          <p:nvSpPr>
            <p:cNvPr id="4127" name="Rectangle 31"/>
            <p:cNvSpPr>
              <a:spLocks noChangeArrowheads="1"/>
            </p:cNvSpPr>
            <p:nvPr userDrawn="1"/>
          </p:nvSpPr>
          <p:spPr bwMode="auto">
            <a:xfrm>
              <a:off x="2331" y="4232"/>
              <a:ext cx="43" cy="44"/>
            </a:xfrm>
            <a:prstGeom prst="rect">
              <a:avLst/>
            </a:prstGeom>
            <a:solidFill>
              <a:srgbClr val="C7C7C7"/>
            </a:solidFill>
            <a:ln w="9525">
              <a:noFill/>
              <a:miter lim="800000"/>
              <a:headEnd/>
              <a:tailEnd/>
            </a:ln>
          </p:spPr>
          <p:txBody>
            <a:bodyPr/>
            <a:lstStyle/>
            <a:p>
              <a:pPr>
                <a:defRPr/>
              </a:pPr>
              <a:endParaRPr lang="nl-NL"/>
            </a:p>
          </p:txBody>
        </p:sp>
        <p:sp>
          <p:nvSpPr>
            <p:cNvPr id="4128" name="Rectangle 32"/>
            <p:cNvSpPr>
              <a:spLocks noChangeArrowheads="1"/>
            </p:cNvSpPr>
            <p:nvPr userDrawn="1"/>
          </p:nvSpPr>
          <p:spPr bwMode="auto">
            <a:xfrm>
              <a:off x="2417" y="4232"/>
              <a:ext cx="43" cy="44"/>
            </a:xfrm>
            <a:prstGeom prst="rect">
              <a:avLst/>
            </a:prstGeom>
            <a:solidFill>
              <a:srgbClr val="C7C7C7"/>
            </a:solidFill>
            <a:ln w="9525">
              <a:noFill/>
              <a:miter lim="800000"/>
              <a:headEnd/>
              <a:tailEnd/>
            </a:ln>
          </p:spPr>
          <p:txBody>
            <a:bodyPr/>
            <a:lstStyle/>
            <a:p>
              <a:pPr>
                <a:defRPr/>
              </a:pPr>
              <a:endParaRPr lang="nl-NL"/>
            </a:p>
          </p:txBody>
        </p:sp>
        <p:sp>
          <p:nvSpPr>
            <p:cNvPr id="4129" name="Rectangle 33"/>
            <p:cNvSpPr>
              <a:spLocks noChangeArrowheads="1"/>
            </p:cNvSpPr>
            <p:nvPr userDrawn="1"/>
          </p:nvSpPr>
          <p:spPr bwMode="auto">
            <a:xfrm>
              <a:off x="2503" y="4232"/>
              <a:ext cx="44" cy="44"/>
            </a:xfrm>
            <a:prstGeom prst="rect">
              <a:avLst/>
            </a:prstGeom>
            <a:solidFill>
              <a:srgbClr val="C7C7C7"/>
            </a:solidFill>
            <a:ln w="9525">
              <a:noFill/>
              <a:miter lim="800000"/>
              <a:headEnd/>
              <a:tailEnd/>
            </a:ln>
          </p:spPr>
          <p:txBody>
            <a:bodyPr/>
            <a:lstStyle/>
            <a:p>
              <a:pPr>
                <a:defRPr/>
              </a:pPr>
              <a:endParaRPr lang="nl-NL"/>
            </a:p>
          </p:txBody>
        </p:sp>
        <p:sp>
          <p:nvSpPr>
            <p:cNvPr id="4130" name="Rectangle 34"/>
            <p:cNvSpPr>
              <a:spLocks noChangeArrowheads="1"/>
            </p:cNvSpPr>
            <p:nvPr userDrawn="1"/>
          </p:nvSpPr>
          <p:spPr bwMode="auto">
            <a:xfrm>
              <a:off x="2590" y="4232"/>
              <a:ext cx="43" cy="44"/>
            </a:xfrm>
            <a:prstGeom prst="rect">
              <a:avLst/>
            </a:prstGeom>
            <a:solidFill>
              <a:srgbClr val="C7C7C7"/>
            </a:solidFill>
            <a:ln w="9525">
              <a:noFill/>
              <a:miter lim="800000"/>
              <a:headEnd/>
              <a:tailEnd/>
            </a:ln>
          </p:spPr>
          <p:txBody>
            <a:bodyPr/>
            <a:lstStyle/>
            <a:p>
              <a:pPr>
                <a:defRPr/>
              </a:pPr>
              <a:endParaRPr lang="nl-NL"/>
            </a:p>
          </p:txBody>
        </p:sp>
        <p:sp>
          <p:nvSpPr>
            <p:cNvPr id="4131" name="Rectangle 35"/>
            <p:cNvSpPr>
              <a:spLocks noChangeArrowheads="1"/>
            </p:cNvSpPr>
            <p:nvPr userDrawn="1"/>
          </p:nvSpPr>
          <p:spPr bwMode="auto">
            <a:xfrm>
              <a:off x="2676" y="4232"/>
              <a:ext cx="43" cy="44"/>
            </a:xfrm>
            <a:prstGeom prst="rect">
              <a:avLst/>
            </a:prstGeom>
            <a:solidFill>
              <a:srgbClr val="C7C7C7"/>
            </a:solidFill>
            <a:ln w="9525">
              <a:noFill/>
              <a:miter lim="800000"/>
              <a:headEnd/>
              <a:tailEnd/>
            </a:ln>
          </p:spPr>
          <p:txBody>
            <a:bodyPr/>
            <a:lstStyle/>
            <a:p>
              <a:pPr>
                <a:defRPr/>
              </a:pPr>
              <a:endParaRPr lang="nl-NL"/>
            </a:p>
          </p:txBody>
        </p:sp>
        <p:sp>
          <p:nvSpPr>
            <p:cNvPr id="4132" name="Rectangle 36"/>
            <p:cNvSpPr>
              <a:spLocks noChangeArrowheads="1"/>
            </p:cNvSpPr>
            <p:nvPr userDrawn="1"/>
          </p:nvSpPr>
          <p:spPr bwMode="auto">
            <a:xfrm>
              <a:off x="2762" y="4232"/>
              <a:ext cx="43" cy="44"/>
            </a:xfrm>
            <a:prstGeom prst="rect">
              <a:avLst/>
            </a:prstGeom>
            <a:solidFill>
              <a:srgbClr val="C7C7C7"/>
            </a:solidFill>
            <a:ln w="9525">
              <a:noFill/>
              <a:miter lim="800000"/>
              <a:headEnd/>
              <a:tailEnd/>
            </a:ln>
          </p:spPr>
          <p:txBody>
            <a:bodyPr/>
            <a:lstStyle/>
            <a:p>
              <a:pPr>
                <a:defRPr/>
              </a:pPr>
              <a:endParaRPr lang="nl-NL"/>
            </a:p>
          </p:txBody>
        </p:sp>
        <p:sp>
          <p:nvSpPr>
            <p:cNvPr id="4133" name="Rectangle 37"/>
            <p:cNvSpPr>
              <a:spLocks noChangeArrowheads="1"/>
            </p:cNvSpPr>
            <p:nvPr userDrawn="1"/>
          </p:nvSpPr>
          <p:spPr bwMode="auto">
            <a:xfrm>
              <a:off x="2848" y="4232"/>
              <a:ext cx="44" cy="44"/>
            </a:xfrm>
            <a:prstGeom prst="rect">
              <a:avLst/>
            </a:prstGeom>
            <a:solidFill>
              <a:srgbClr val="C7C7C7"/>
            </a:solidFill>
            <a:ln w="9525">
              <a:noFill/>
              <a:miter lim="800000"/>
              <a:headEnd/>
              <a:tailEnd/>
            </a:ln>
          </p:spPr>
          <p:txBody>
            <a:bodyPr/>
            <a:lstStyle/>
            <a:p>
              <a:pPr>
                <a:defRPr/>
              </a:pPr>
              <a:endParaRPr lang="nl-NL"/>
            </a:p>
          </p:txBody>
        </p:sp>
        <p:sp>
          <p:nvSpPr>
            <p:cNvPr id="4134" name="Rectangle 38"/>
            <p:cNvSpPr>
              <a:spLocks noChangeArrowheads="1"/>
            </p:cNvSpPr>
            <p:nvPr userDrawn="1"/>
          </p:nvSpPr>
          <p:spPr bwMode="auto">
            <a:xfrm>
              <a:off x="2935" y="4232"/>
              <a:ext cx="43" cy="44"/>
            </a:xfrm>
            <a:prstGeom prst="rect">
              <a:avLst/>
            </a:prstGeom>
            <a:solidFill>
              <a:srgbClr val="C7C7C7"/>
            </a:solidFill>
            <a:ln w="9525">
              <a:noFill/>
              <a:miter lim="800000"/>
              <a:headEnd/>
              <a:tailEnd/>
            </a:ln>
          </p:spPr>
          <p:txBody>
            <a:bodyPr/>
            <a:lstStyle/>
            <a:p>
              <a:pPr>
                <a:defRPr/>
              </a:pPr>
              <a:endParaRPr lang="nl-NL"/>
            </a:p>
          </p:txBody>
        </p:sp>
        <p:sp>
          <p:nvSpPr>
            <p:cNvPr id="4135" name="Rectangle 39"/>
            <p:cNvSpPr>
              <a:spLocks noChangeArrowheads="1"/>
            </p:cNvSpPr>
            <p:nvPr userDrawn="1"/>
          </p:nvSpPr>
          <p:spPr bwMode="auto">
            <a:xfrm>
              <a:off x="3021" y="4232"/>
              <a:ext cx="43" cy="44"/>
            </a:xfrm>
            <a:prstGeom prst="rect">
              <a:avLst/>
            </a:prstGeom>
            <a:solidFill>
              <a:srgbClr val="C7C7C7"/>
            </a:solidFill>
            <a:ln w="9525">
              <a:noFill/>
              <a:miter lim="800000"/>
              <a:headEnd/>
              <a:tailEnd/>
            </a:ln>
          </p:spPr>
          <p:txBody>
            <a:bodyPr/>
            <a:lstStyle/>
            <a:p>
              <a:pPr>
                <a:defRPr/>
              </a:pPr>
              <a:endParaRPr lang="nl-NL"/>
            </a:p>
          </p:txBody>
        </p:sp>
        <p:sp>
          <p:nvSpPr>
            <p:cNvPr id="4136" name="Rectangle 40"/>
            <p:cNvSpPr>
              <a:spLocks noChangeArrowheads="1"/>
            </p:cNvSpPr>
            <p:nvPr userDrawn="1"/>
          </p:nvSpPr>
          <p:spPr bwMode="auto">
            <a:xfrm>
              <a:off x="3107" y="4232"/>
              <a:ext cx="43" cy="44"/>
            </a:xfrm>
            <a:prstGeom prst="rect">
              <a:avLst/>
            </a:prstGeom>
            <a:solidFill>
              <a:srgbClr val="C7C7C7"/>
            </a:solidFill>
            <a:ln w="9525">
              <a:noFill/>
              <a:miter lim="800000"/>
              <a:headEnd/>
              <a:tailEnd/>
            </a:ln>
          </p:spPr>
          <p:txBody>
            <a:bodyPr/>
            <a:lstStyle/>
            <a:p>
              <a:pPr>
                <a:defRPr/>
              </a:pPr>
              <a:endParaRPr lang="nl-NL"/>
            </a:p>
          </p:txBody>
        </p:sp>
        <p:sp>
          <p:nvSpPr>
            <p:cNvPr id="4137" name="Rectangle 41"/>
            <p:cNvSpPr>
              <a:spLocks noChangeArrowheads="1"/>
            </p:cNvSpPr>
            <p:nvPr userDrawn="1"/>
          </p:nvSpPr>
          <p:spPr bwMode="auto">
            <a:xfrm>
              <a:off x="3194" y="4232"/>
              <a:ext cx="43" cy="44"/>
            </a:xfrm>
            <a:prstGeom prst="rect">
              <a:avLst/>
            </a:prstGeom>
            <a:solidFill>
              <a:srgbClr val="C7C7C7"/>
            </a:solidFill>
            <a:ln w="9525">
              <a:noFill/>
              <a:miter lim="800000"/>
              <a:headEnd/>
              <a:tailEnd/>
            </a:ln>
          </p:spPr>
          <p:txBody>
            <a:bodyPr/>
            <a:lstStyle/>
            <a:p>
              <a:pPr>
                <a:defRPr/>
              </a:pPr>
              <a:endParaRPr lang="nl-NL"/>
            </a:p>
          </p:txBody>
        </p:sp>
        <p:sp>
          <p:nvSpPr>
            <p:cNvPr id="4138" name="Rectangle 42"/>
            <p:cNvSpPr>
              <a:spLocks noChangeArrowheads="1"/>
            </p:cNvSpPr>
            <p:nvPr userDrawn="1"/>
          </p:nvSpPr>
          <p:spPr bwMode="auto">
            <a:xfrm>
              <a:off x="3280" y="4232"/>
              <a:ext cx="43" cy="44"/>
            </a:xfrm>
            <a:prstGeom prst="rect">
              <a:avLst/>
            </a:prstGeom>
            <a:solidFill>
              <a:srgbClr val="C7C7C7"/>
            </a:solidFill>
            <a:ln w="9525">
              <a:noFill/>
              <a:miter lim="800000"/>
              <a:headEnd/>
              <a:tailEnd/>
            </a:ln>
          </p:spPr>
          <p:txBody>
            <a:bodyPr/>
            <a:lstStyle/>
            <a:p>
              <a:pPr>
                <a:defRPr/>
              </a:pPr>
              <a:endParaRPr lang="nl-NL"/>
            </a:p>
          </p:txBody>
        </p:sp>
        <p:sp>
          <p:nvSpPr>
            <p:cNvPr id="4139" name="Rectangle 43"/>
            <p:cNvSpPr>
              <a:spLocks noChangeArrowheads="1"/>
            </p:cNvSpPr>
            <p:nvPr userDrawn="1"/>
          </p:nvSpPr>
          <p:spPr bwMode="auto">
            <a:xfrm>
              <a:off x="3366" y="4232"/>
              <a:ext cx="43" cy="44"/>
            </a:xfrm>
            <a:prstGeom prst="rect">
              <a:avLst/>
            </a:prstGeom>
            <a:solidFill>
              <a:srgbClr val="C7C7C7"/>
            </a:solidFill>
            <a:ln w="9525">
              <a:noFill/>
              <a:miter lim="800000"/>
              <a:headEnd/>
              <a:tailEnd/>
            </a:ln>
          </p:spPr>
          <p:txBody>
            <a:bodyPr/>
            <a:lstStyle/>
            <a:p>
              <a:pPr>
                <a:defRPr/>
              </a:pPr>
              <a:endParaRPr lang="nl-NL"/>
            </a:p>
          </p:txBody>
        </p:sp>
        <p:sp>
          <p:nvSpPr>
            <p:cNvPr id="4140" name="Rectangle 44"/>
            <p:cNvSpPr>
              <a:spLocks noChangeArrowheads="1"/>
            </p:cNvSpPr>
            <p:nvPr userDrawn="1"/>
          </p:nvSpPr>
          <p:spPr bwMode="auto">
            <a:xfrm>
              <a:off x="3452" y="4232"/>
              <a:ext cx="43" cy="44"/>
            </a:xfrm>
            <a:prstGeom prst="rect">
              <a:avLst/>
            </a:prstGeom>
            <a:solidFill>
              <a:srgbClr val="C7C7C7"/>
            </a:solidFill>
            <a:ln w="9525">
              <a:noFill/>
              <a:miter lim="800000"/>
              <a:headEnd/>
              <a:tailEnd/>
            </a:ln>
          </p:spPr>
          <p:txBody>
            <a:bodyPr/>
            <a:lstStyle/>
            <a:p>
              <a:pPr>
                <a:defRPr/>
              </a:pPr>
              <a:endParaRPr lang="nl-NL"/>
            </a:p>
          </p:txBody>
        </p:sp>
        <p:sp>
          <p:nvSpPr>
            <p:cNvPr id="4141" name="Rectangle 45"/>
            <p:cNvSpPr>
              <a:spLocks noChangeArrowheads="1"/>
            </p:cNvSpPr>
            <p:nvPr userDrawn="1"/>
          </p:nvSpPr>
          <p:spPr bwMode="auto">
            <a:xfrm>
              <a:off x="3539" y="4232"/>
              <a:ext cx="43" cy="44"/>
            </a:xfrm>
            <a:prstGeom prst="rect">
              <a:avLst/>
            </a:prstGeom>
            <a:solidFill>
              <a:srgbClr val="C7C7C7"/>
            </a:solidFill>
            <a:ln w="9525">
              <a:noFill/>
              <a:miter lim="800000"/>
              <a:headEnd/>
              <a:tailEnd/>
            </a:ln>
          </p:spPr>
          <p:txBody>
            <a:bodyPr/>
            <a:lstStyle/>
            <a:p>
              <a:pPr>
                <a:defRPr/>
              </a:pPr>
              <a:endParaRPr lang="nl-NL"/>
            </a:p>
          </p:txBody>
        </p:sp>
        <p:sp>
          <p:nvSpPr>
            <p:cNvPr id="4142" name="Rectangle 46"/>
            <p:cNvSpPr>
              <a:spLocks noChangeArrowheads="1"/>
            </p:cNvSpPr>
            <p:nvPr userDrawn="1"/>
          </p:nvSpPr>
          <p:spPr bwMode="auto">
            <a:xfrm>
              <a:off x="3625" y="4232"/>
              <a:ext cx="43" cy="44"/>
            </a:xfrm>
            <a:prstGeom prst="rect">
              <a:avLst/>
            </a:prstGeom>
            <a:solidFill>
              <a:srgbClr val="C7C7C7"/>
            </a:solidFill>
            <a:ln w="9525">
              <a:noFill/>
              <a:miter lim="800000"/>
              <a:headEnd/>
              <a:tailEnd/>
            </a:ln>
          </p:spPr>
          <p:txBody>
            <a:bodyPr/>
            <a:lstStyle/>
            <a:p>
              <a:pPr>
                <a:defRPr/>
              </a:pPr>
              <a:endParaRPr lang="nl-NL"/>
            </a:p>
          </p:txBody>
        </p:sp>
        <p:sp>
          <p:nvSpPr>
            <p:cNvPr id="4143" name="Rectangle 47"/>
            <p:cNvSpPr>
              <a:spLocks noChangeArrowheads="1"/>
            </p:cNvSpPr>
            <p:nvPr userDrawn="1"/>
          </p:nvSpPr>
          <p:spPr bwMode="auto">
            <a:xfrm>
              <a:off x="3711" y="4232"/>
              <a:ext cx="43" cy="44"/>
            </a:xfrm>
            <a:prstGeom prst="rect">
              <a:avLst/>
            </a:prstGeom>
            <a:solidFill>
              <a:srgbClr val="C7C7C7"/>
            </a:solidFill>
            <a:ln w="9525">
              <a:noFill/>
              <a:miter lim="800000"/>
              <a:headEnd/>
              <a:tailEnd/>
            </a:ln>
          </p:spPr>
          <p:txBody>
            <a:bodyPr/>
            <a:lstStyle/>
            <a:p>
              <a:pPr>
                <a:defRPr/>
              </a:pPr>
              <a:endParaRPr lang="nl-NL"/>
            </a:p>
          </p:txBody>
        </p:sp>
        <p:sp>
          <p:nvSpPr>
            <p:cNvPr id="4144" name="Rectangle 48"/>
            <p:cNvSpPr>
              <a:spLocks noChangeArrowheads="1"/>
            </p:cNvSpPr>
            <p:nvPr userDrawn="1"/>
          </p:nvSpPr>
          <p:spPr bwMode="auto">
            <a:xfrm>
              <a:off x="3797" y="4232"/>
              <a:ext cx="43" cy="44"/>
            </a:xfrm>
            <a:prstGeom prst="rect">
              <a:avLst/>
            </a:prstGeom>
            <a:solidFill>
              <a:srgbClr val="C7C7C7"/>
            </a:solidFill>
            <a:ln w="9525">
              <a:noFill/>
              <a:miter lim="800000"/>
              <a:headEnd/>
              <a:tailEnd/>
            </a:ln>
          </p:spPr>
          <p:txBody>
            <a:bodyPr/>
            <a:lstStyle/>
            <a:p>
              <a:pPr>
                <a:defRPr/>
              </a:pPr>
              <a:endParaRPr lang="nl-NL"/>
            </a:p>
          </p:txBody>
        </p:sp>
        <p:sp>
          <p:nvSpPr>
            <p:cNvPr id="4145" name="Rectangle 49"/>
            <p:cNvSpPr>
              <a:spLocks noChangeArrowheads="1"/>
            </p:cNvSpPr>
            <p:nvPr userDrawn="1"/>
          </p:nvSpPr>
          <p:spPr bwMode="auto">
            <a:xfrm>
              <a:off x="3884" y="4232"/>
              <a:ext cx="43" cy="44"/>
            </a:xfrm>
            <a:prstGeom prst="rect">
              <a:avLst/>
            </a:prstGeom>
            <a:solidFill>
              <a:srgbClr val="C7C7C7"/>
            </a:solidFill>
            <a:ln w="9525">
              <a:noFill/>
              <a:miter lim="800000"/>
              <a:headEnd/>
              <a:tailEnd/>
            </a:ln>
          </p:spPr>
          <p:txBody>
            <a:bodyPr/>
            <a:lstStyle/>
            <a:p>
              <a:pPr>
                <a:defRPr/>
              </a:pPr>
              <a:endParaRPr lang="nl-NL"/>
            </a:p>
          </p:txBody>
        </p:sp>
        <p:sp>
          <p:nvSpPr>
            <p:cNvPr id="4146" name="Rectangle 50"/>
            <p:cNvSpPr>
              <a:spLocks noChangeArrowheads="1"/>
            </p:cNvSpPr>
            <p:nvPr userDrawn="1"/>
          </p:nvSpPr>
          <p:spPr bwMode="auto">
            <a:xfrm>
              <a:off x="3970" y="4232"/>
              <a:ext cx="43" cy="44"/>
            </a:xfrm>
            <a:prstGeom prst="rect">
              <a:avLst/>
            </a:prstGeom>
            <a:solidFill>
              <a:srgbClr val="C7C7C7"/>
            </a:solidFill>
            <a:ln w="9525">
              <a:noFill/>
              <a:miter lim="800000"/>
              <a:headEnd/>
              <a:tailEnd/>
            </a:ln>
          </p:spPr>
          <p:txBody>
            <a:bodyPr/>
            <a:lstStyle/>
            <a:p>
              <a:pPr>
                <a:defRPr/>
              </a:pPr>
              <a:endParaRPr lang="nl-NL"/>
            </a:p>
          </p:txBody>
        </p:sp>
        <p:sp>
          <p:nvSpPr>
            <p:cNvPr id="4147" name="Rectangle 51"/>
            <p:cNvSpPr>
              <a:spLocks noChangeArrowheads="1"/>
            </p:cNvSpPr>
            <p:nvPr userDrawn="1"/>
          </p:nvSpPr>
          <p:spPr bwMode="auto">
            <a:xfrm>
              <a:off x="4056" y="4232"/>
              <a:ext cx="43" cy="44"/>
            </a:xfrm>
            <a:prstGeom prst="rect">
              <a:avLst/>
            </a:prstGeom>
            <a:solidFill>
              <a:srgbClr val="C7C7C7"/>
            </a:solidFill>
            <a:ln w="9525">
              <a:noFill/>
              <a:miter lim="800000"/>
              <a:headEnd/>
              <a:tailEnd/>
            </a:ln>
          </p:spPr>
          <p:txBody>
            <a:bodyPr/>
            <a:lstStyle/>
            <a:p>
              <a:pPr>
                <a:defRPr/>
              </a:pPr>
              <a:endParaRPr lang="nl-NL"/>
            </a:p>
          </p:txBody>
        </p:sp>
        <p:sp>
          <p:nvSpPr>
            <p:cNvPr id="4148" name="Rectangle 52"/>
            <p:cNvSpPr>
              <a:spLocks noChangeArrowheads="1"/>
            </p:cNvSpPr>
            <p:nvPr userDrawn="1"/>
          </p:nvSpPr>
          <p:spPr bwMode="auto">
            <a:xfrm>
              <a:off x="4142" y="4232"/>
              <a:ext cx="44" cy="44"/>
            </a:xfrm>
            <a:prstGeom prst="rect">
              <a:avLst/>
            </a:prstGeom>
            <a:solidFill>
              <a:srgbClr val="C7C7C7"/>
            </a:solidFill>
            <a:ln w="9525">
              <a:noFill/>
              <a:miter lim="800000"/>
              <a:headEnd/>
              <a:tailEnd/>
            </a:ln>
          </p:spPr>
          <p:txBody>
            <a:bodyPr/>
            <a:lstStyle/>
            <a:p>
              <a:pPr>
                <a:defRPr/>
              </a:pPr>
              <a:endParaRPr lang="nl-NL"/>
            </a:p>
          </p:txBody>
        </p:sp>
        <p:sp>
          <p:nvSpPr>
            <p:cNvPr id="4149" name="Rectangle 53"/>
            <p:cNvSpPr>
              <a:spLocks noChangeArrowheads="1"/>
            </p:cNvSpPr>
            <p:nvPr userDrawn="1"/>
          </p:nvSpPr>
          <p:spPr bwMode="auto">
            <a:xfrm>
              <a:off x="4229" y="4232"/>
              <a:ext cx="43" cy="44"/>
            </a:xfrm>
            <a:prstGeom prst="rect">
              <a:avLst/>
            </a:prstGeom>
            <a:solidFill>
              <a:srgbClr val="C7C7C7"/>
            </a:solidFill>
            <a:ln w="9525">
              <a:noFill/>
              <a:miter lim="800000"/>
              <a:headEnd/>
              <a:tailEnd/>
            </a:ln>
          </p:spPr>
          <p:txBody>
            <a:bodyPr/>
            <a:lstStyle/>
            <a:p>
              <a:pPr>
                <a:defRPr/>
              </a:pPr>
              <a:endParaRPr lang="nl-NL"/>
            </a:p>
          </p:txBody>
        </p:sp>
        <p:sp>
          <p:nvSpPr>
            <p:cNvPr id="4150" name="Rectangle 54"/>
            <p:cNvSpPr>
              <a:spLocks noChangeArrowheads="1"/>
            </p:cNvSpPr>
            <p:nvPr userDrawn="1"/>
          </p:nvSpPr>
          <p:spPr bwMode="auto">
            <a:xfrm>
              <a:off x="4315" y="4232"/>
              <a:ext cx="43" cy="44"/>
            </a:xfrm>
            <a:prstGeom prst="rect">
              <a:avLst/>
            </a:prstGeom>
            <a:solidFill>
              <a:srgbClr val="C7C7C7"/>
            </a:solidFill>
            <a:ln w="9525">
              <a:noFill/>
              <a:miter lim="800000"/>
              <a:headEnd/>
              <a:tailEnd/>
            </a:ln>
          </p:spPr>
          <p:txBody>
            <a:bodyPr/>
            <a:lstStyle/>
            <a:p>
              <a:pPr>
                <a:defRPr/>
              </a:pPr>
              <a:endParaRPr lang="nl-NL"/>
            </a:p>
          </p:txBody>
        </p:sp>
        <p:sp>
          <p:nvSpPr>
            <p:cNvPr id="4151" name="Rectangle 55"/>
            <p:cNvSpPr>
              <a:spLocks noChangeArrowheads="1"/>
            </p:cNvSpPr>
            <p:nvPr userDrawn="1"/>
          </p:nvSpPr>
          <p:spPr bwMode="auto">
            <a:xfrm>
              <a:off x="4401" y="4232"/>
              <a:ext cx="43" cy="44"/>
            </a:xfrm>
            <a:prstGeom prst="rect">
              <a:avLst/>
            </a:prstGeom>
            <a:solidFill>
              <a:srgbClr val="C7C7C7"/>
            </a:solidFill>
            <a:ln w="9525">
              <a:noFill/>
              <a:miter lim="800000"/>
              <a:headEnd/>
              <a:tailEnd/>
            </a:ln>
          </p:spPr>
          <p:txBody>
            <a:bodyPr/>
            <a:lstStyle/>
            <a:p>
              <a:pPr>
                <a:defRPr/>
              </a:pPr>
              <a:endParaRPr lang="nl-NL"/>
            </a:p>
          </p:txBody>
        </p:sp>
        <p:sp>
          <p:nvSpPr>
            <p:cNvPr id="4152" name="Rectangle 56"/>
            <p:cNvSpPr>
              <a:spLocks noChangeArrowheads="1"/>
            </p:cNvSpPr>
            <p:nvPr userDrawn="1"/>
          </p:nvSpPr>
          <p:spPr bwMode="auto">
            <a:xfrm>
              <a:off x="4487" y="4232"/>
              <a:ext cx="44" cy="44"/>
            </a:xfrm>
            <a:prstGeom prst="rect">
              <a:avLst/>
            </a:prstGeom>
            <a:solidFill>
              <a:srgbClr val="C7C7C7"/>
            </a:solidFill>
            <a:ln w="9525">
              <a:noFill/>
              <a:miter lim="800000"/>
              <a:headEnd/>
              <a:tailEnd/>
            </a:ln>
          </p:spPr>
          <p:txBody>
            <a:bodyPr/>
            <a:lstStyle/>
            <a:p>
              <a:pPr>
                <a:defRPr/>
              </a:pPr>
              <a:endParaRPr lang="nl-NL"/>
            </a:p>
          </p:txBody>
        </p:sp>
        <p:sp>
          <p:nvSpPr>
            <p:cNvPr id="4153" name="Rectangle 57"/>
            <p:cNvSpPr>
              <a:spLocks noChangeArrowheads="1"/>
            </p:cNvSpPr>
            <p:nvPr userDrawn="1"/>
          </p:nvSpPr>
          <p:spPr bwMode="auto">
            <a:xfrm>
              <a:off x="4574" y="4232"/>
              <a:ext cx="43" cy="44"/>
            </a:xfrm>
            <a:prstGeom prst="rect">
              <a:avLst/>
            </a:prstGeom>
            <a:solidFill>
              <a:srgbClr val="C7C7C7"/>
            </a:solidFill>
            <a:ln w="9525">
              <a:noFill/>
              <a:miter lim="800000"/>
              <a:headEnd/>
              <a:tailEnd/>
            </a:ln>
          </p:spPr>
          <p:txBody>
            <a:bodyPr/>
            <a:lstStyle/>
            <a:p>
              <a:pPr>
                <a:defRPr/>
              </a:pPr>
              <a:endParaRPr lang="nl-NL"/>
            </a:p>
          </p:txBody>
        </p:sp>
        <p:sp>
          <p:nvSpPr>
            <p:cNvPr id="4154" name="Rectangle 58"/>
            <p:cNvSpPr>
              <a:spLocks noChangeArrowheads="1"/>
            </p:cNvSpPr>
            <p:nvPr userDrawn="1"/>
          </p:nvSpPr>
          <p:spPr bwMode="auto">
            <a:xfrm>
              <a:off x="4660" y="4232"/>
              <a:ext cx="43" cy="44"/>
            </a:xfrm>
            <a:prstGeom prst="rect">
              <a:avLst/>
            </a:prstGeom>
            <a:solidFill>
              <a:srgbClr val="C7C7C7"/>
            </a:solidFill>
            <a:ln w="9525">
              <a:noFill/>
              <a:miter lim="800000"/>
              <a:headEnd/>
              <a:tailEnd/>
            </a:ln>
          </p:spPr>
          <p:txBody>
            <a:bodyPr/>
            <a:lstStyle/>
            <a:p>
              <a:pPr>
                <a:defRPr/>
              </a:pPr>
              <a:endParaRPr lang="nl-NL"/>
            </a:p>
          </p:txBody>
        </p:sp>
        <p:sp>
          <p:nvSpPr>
            <p:cNvPr id="4155" name="Rectangle 59"/>
            <p:cNvSpPr>
              <a:spLocks noChangeArrowheads="1"/>
            </p:cNvSpPr>
            <p:nvPr userDrawn="1"/>
          </p:nvSpPr>
          <p:spPr bwMode="auto">
            <a:xfrm>
              <a:off x="4746" y="4232"/>
              <a:ext cx="43" cy="44"/>
            </a:xfrm>
            <a:prstGeom prst="rect">
              <a:avLst/>
            </a:prstGeom>
            <a:solidFill>
              <a:srgbClr val="C7C7C7"/>
            </a:solidFill>
            <a:ln w="9525">
              <a:noFill/>
              <a:miter lim="800000"/>
              <a:headEnd/>
              <a:tailEnd/>
            </a:ln>
          </p:spPr>
          <p:txBody>
            <a:bodyPr/>
            <a:lstStyle/>
            <a:p>
              <a:pPr>
                <a:defRPr/>
              </a:pPr>
              <a:endParaRPr lang="nl-NL"/>
            </a:p>
          </p:txBody>
        </p:sp>
        <p:sp>
          <p:nvSpPr>
            <p:cNvPr id="4156" name="Rectangle 60"/>
            <p:cNvSpPr>
              <a:spLocks noChangeArrowheads="1"/>
            </p:cNvSpPr>
            <p:nvPr userDrawn="1"/>
          </p:nvSpPr>
          <p:spPr bwMode="auto">
            <a:xfrm>
              <a:off x="4832" y="4232"/>
              <a:ext cx="44" cy="44"/>
            </a:xfrm>
            <a:prstGeom prst="rect">
              <a:avLst/>
            </a:prstGeom>
            <a:solidFill>
              <a:srgbClr val="C7C7C7"/>
            </a:solidFill>
            <a:ln w="9525">
              <a:noFill/>
              <a:miter lim="800000"/>
              <a:headEnd/>
              <a:tailEnd/>
            </a:ln>
          </p:spPr>
          <p:txBody>
            <a:bodyPr/>
            <a:lstStyle/>
            <a:p>
              <a:pPr>
                <a:defRPr/>
              </a:pPr>
              <a:endParaRPr lang="nl-NL"/>
            </a:p>
          </p:txBody>
        </p:sp>
        <p:sp>
          <p:nvSpPr>
            <p:cNvPr id="4157" name="Rectangle 61"/>
            <p:cNvSpPr>
              <a:spLocks noChangeArrowheads="1"/>
            </p:cNvSpPr>
            <p:nvPr userDrawn="1"/>
          </p:nvSpPr>
          <p:spPr bwMode="auto">
            <a:xfrm>
              <a:off x="4919" y="4232"/>
              <a:ext cx="43" cy="44"/>
            </a:xfrm>
            <a:prstGeom prst="rect">
              <a:avLst/>
            </a:prstGeom>
            <a:solidFill>
              <a:srgbClr val="C7C7C7"/>
            </a:solidFill>
            <a:ln w="9525">
              <a:noFill/>
              <a:miter lim="800000"/>
              <a:headEnd/>
              <a:tailEnd/>
            </a:ln>
          </p:spPr>
          <p:txBody>
            <a:bodyPr/>
            <a:lstStyle/>
            <a:p>
              <a:pPr>
                <a:defRPr/>
              </a:pPr>
              <a:endParaRPr lang="nl-NL"/>
            </a:p>
          </p:txBody>
        </p:sp>
        <p:sp>
          <p:nvSpPr>
            <p:cNvPr id="4158" name="Rectangle 62"/>
            <p:cNvSpPr>
              <a:spLocks noChangeArrowheads="1"/>
            </p:cNvSpPr>
            <p:nvPr userDrawn="1"/>
          </p:nvSpPr>
          <p:spPr bwMode="auto">
            <a:xfrm>
              <a:off x="5005" y="4232"/>
              <a:ext cx="43" cy="44"/>
            </a:xfrm>
            <a:prstGeom prst="rect">
              <a:avLst/>
            </a:prstGeom>
            <a:solidFill>
              <a:srgbClr val="C7C7C7"/>
            </a:solidFill>
            <a:ln w="9525">
              <a:noFill/>
              <a:miter lim="800000"/>
              <a:headEnd/>
              <a:tailEnd/>
            </a:ln>
          </p:spPr>
          <p:txBody>
            <a:bodyPr/>
            <a:lstStyle/>
            <a:p>
              <a:pPr>
                <a:defRPr/>
              </a:pPr>
              <a:endParaRPr lang="nl-NL"/>
            </a:p>
          </p:txBody>
        </p:sp>
        <p:sp>
          <p:nvSpPr>
            <p:cNvPr id="4159" name="Rectangle 63"/>
            <p:cNvSpPr>
              <a:spLocks noChangeArrowheads="1"/>
            </p:cNvSpPr>
            <p:nvPr userDrawn="1"/>
          </p:nvSpPr>
          <p:spPr bwMode="auto">
            <a:xfrm>
              <a:off x="5091" y="4232"/>
              <a:ext cx="43" cy="44"/>
            </a:xfrm>
            <a:prstGeom prst="rect">
              <a:avLst/>
            </a:prstGeom>
            <a:solidFill>
              <a:srgbClr val="C7C7C7"/>
            </a:solidFill>
            <a:ln w="9525">
              <a:noFill/>
              <a:miter lim="800000"/>
              <a:headEnd/>
              <a:tailEnd/>
            </a:ln>
          </p:spPr>
          <p:txBody>
            <a:bodyPr/>
            <a:lstStyle/>
            <a:p>
              <a:pPr>
                <a:defRPr/>
              </a:pPr>
              <a:endParaRPr lang="nl-NL"/>
            </a:p>
          </p:txBody>
        </p:sp>
        <p:sp>
          <p:nvSpPr>
            <p:cNvPr id="4160" name="Rectangle 64"/>
            <p:cNvSpPr>
              <a:spLocks noChangeArrowheads="1"/>
            </p:cNvSpPr>
            <p:nvPr userDrawn="1"/>
          </p:nvSpPr>
          <p:spPr bwMode="auto">
            <a:xfrm>
              <a:off x="5178" y="4232"/>
              <a:ext cx="43" cy="44"/>
            </a:xfrm>
            <a:prstGeom prst="rect">
              <a:avLst/>
            </a:prstGeom>
            <a:solidFill>
              <a:srgbClr val="C7C7C7"/>
            </a:solidFill>
            <a:ln w="9525">
              <a:noFill/>
              <a:miter lim="800000"/>
              <a:headEnd/>
              <a:tailEnd/>
            </a:ln>
          </p:spPr>
          <p:txBody>
            <a:bodyPr/>
            <a:lstStyle/>
            <a:p>
              <a:pPr>
                <a:defRPr/>
              </a:pPr>
              <a:endParaRPr lang="nl-NL"/>
            </a:p>
          </p:txBody>
        </p:sp>
        <p:sp>
          <p:nvSpPr>
            <p:cNvPr id="4161" name="Rectangle 65"/>
            <p:cNvSpPr>
              <a:spLocks noChangeArrowheads="1"/>
            </p:cNvSpPr>
            <p:nvPr userDrawn="1"/>
          </p:nvSpPr>
          <p:spPr bwMode="auto">
            <a:xfrm>
              <a:off x="5264" y="4232"/>
              <a:ext cx="43" cy="44"/>
            </a:xfrm>
            <a:prstGeom prst="rect">
              <a:avLst/>
            </a:prstGeom>
            <a:solidFill>
              <a:srgbClr val="C7C7C7"/>
            </a:solidFill>
            <a:ln w="9525">
              <a:noFill/>
              <a:miter lim="800000"/>
              <a:headEnd/>
              <a:tailEnd/>
            </a:ln>
          </p:spPr>
          <p:txBody>
            <a:bodyPr/>
            <a:lstStyle/>
            <a:p>
              <a:pPr>
                <a:defRPr/>
              </a:pPr>
              <a:endParaRPr lang="nl-NL"/>
            </a:p>
          </p:txBody>
        </p:sp>
        <p:sp>
          <p:nvSpPr>
            <p:cNvPr id="4162" name="Rectangle 66"/>
            <p:cNvSpPr>
              <a:spLocks noChangeArrowheads="1"/>
            </p:cNvSpPr>
            <p:nvPr userDrawn="1"/>
          </p:nvSpPr>
          <p:spPr bwMode="auto">
            <a:xfrm>
              <a:off x="5350" y="4232"/>
              <a:ext cx="43" cy="44"/>
            </a:xfrm>
            <a:prstGeom prst="rect">
              <a:avLst/>
            </a:prstGeom>
            <a:solidFill>
              <a:srgbClr val="C7C7C7"/>
            </a:solidFill>
            <a:ln w="9525">
              <a:noFill/>
              <a:miter lim="800000"/>
              <a:headEnd/>
              <a:tailEnd/>
            </a:ln>
          </p:spPr>
          <p:txBody>
            <a:bodyPr/>
            <a:lstStyle/>
            <a:p>
              <a:pPr>
                <a:defRPr/>
              </a:pPr>
              <a:endParaRPr lang="nl-NL"/>
            </a:p>
          </p:txBody>
        </p:sp>
        <p:sp>
          <p:nvSpPr>
            <p:cNvPr id="4163" name="Rectangle 67"/>
            <p:cNvSpPr>
              <a:spLocks noChangeArrowheads="1"/>
            </p:cNvSpPr>
            <p:nvPr userDrawn="1"/>
          </p:nvSpPr>
          <p:spPr bwMode="auto">
            <a:xfrm>
              <a:off x="5436" y="4232"/>
              <a:ext cx="43" cy="44"/>
            </a:xfrm>
            <a:prstGeom prst="rect">
              <a:avLst/>
            </a:prstGeom>
            <a:solidFill>
              <a:srgbClr val="C7C7C7"/>
            </a:solidFill>
            <a:ln w="9525">
              <a:noFill/>
              <a:miter lim="800000"/>
              <a:headEnd/>
              <a:tailEnd/>
            </a:ln>
          </p:spPr>
          <p:txBody>
            <a:bodyPr/>
            <a:lstStyle/>
            <a:p>
              <a:pPr>
                <a:defRPr/>
              </a:pPr>
              <a:endParaRPr lang="nl-NL"/>
            </a:p>
          </p:txBody>
        </p:sp>
        <p:sp>
          <p:nvSpPr>
            <p:cNvPr id="4164" name="Rectangle 68"/>
            <p:cNvSpPr>
              <a:spLocks noChangeArrowheads="1"/>
            </p:cNvSpPr>
            <p:nvPr userDrawn="1"/>
          </p:nvSpPr>
          <p:spPr bwMode="auto">
            <a:xfrm>
              <a:off x="5523" y="4232"/>
              <a:ext cx="43" cy="44"/>
            </a:xfrm>
            <a:prstGeom prst="rect">
              <a:avLst/>
            </a:prstGeom>
            <a:solidFill>
              <a:srgbClr val="C7C7C7"/>
            </a:solidFill>
            <a:ln w="9525">
              <a:noFill/>
              <a:miter lim="800000"/>
              <a:headEnd/>
              <a:tailEnd/>
            </a:ln>
          </p:spPr>
          <p:txBody>
            <a:bodyPr/>
            <a:lstStyle/>
            <a:p>
              <a:pPr>
                <a:defRPr/>
              </a:pPr>
              <a:endParaRPr lang="nl-NL"/>
            </a:p>
          </p:txBody>
        </p:sp>
        <p:sp>
          <p:nvSpPr>
            <p:cNvPr id="4165" name="Rectangle 69"/>
            <p:cNvSpPr>
              <a:spLocks noChangeArrowheads="1"/>
            </p:cNvSpPr>
            <p:nvPr userDrawn="1"/>
          </p:nvSpPr>
          <p:spPr bwMode="auto">
            <a:xfrm>
              <a:off x="5609" y="4232"/>
              <a:ext cx="43" cy="44"/>
            </a:xfrm>
            <a:prstGeom prst="rect">
              <a:avLst/>
            </a:prstGeom>
            <a:solidFill>
              <a:srgbClr val="C7C7C7"/>
            </a:solidFill>
            <a:ln w="9525">
              <a:noFill/>
              <a:miter lim="800000"/>
              <a:headEnd/>
              <a:tailEnd/>
            </a:ln>
          </p:spPr>
          <p:txBody>
            <a:bodyPr/>
            <a:lstStyle/>
            <a:p>
              <a:pPr>
                <a:defRPr/>
              </a:pPr>
              <a:endParaRPr lang="nl-NL"/>
            </a:p>
          </p:txBody>
        </p:sp>
        <p:sp>
          <p:nvSpPr>
            <p:cNvPr id="4166" name="Rectangle 70"/>
            <p:cNvSpPr>
              <a:spLocks noChangeArrowheads="1"/>
            </p:cNvSpPr>
            <p:nvPr userDrawn="1"/>
          </p:nvSpPr>
          <p:spPr bwMode="auto">
            <a:xfrm>
              <a:off x="5695" y="4232"/>
              <a:ext cx="43" cy="44"/>
            </a:xfrm>
            <a:prstGeom prst="rect">
              <a:avLst/>
            </a:prstGeom>
            <a:solidFill>
              <a:srgbClr val="C7C7C7"/>
            </a:solidFill>
            <a:ln w="9525">
              <a:noFill/>
              <a:miter lim="800000"/>
              <a:headEnd/>
              <a:tailEnd/>
            </a:ln>
          </p:spPr>
          <p:txBody>
            <a:bodyPr/>
            <a:lstStyle/>
            <a:p>
              <a:pPr>
                <a:defRPr/>
              </a:pPr>
              <a:endParaRPr lang="nl-NL"/>
            </a:p>
          </p:txBody>
        </p:sp>
        <p:sp>
          <p:nvSpPr>
            <p:cNvPr id="4167" name="Rectangle 71"/>
            <p:cNvSpPr>
              <a:spLocks noChangeArrowheads="1"/>
            </p:cNvSpPr>
            <p:nvPr userDrawn="1"/>
          </p:nvSpPr>
          <p:spPr bwMode="auto">
            <a:xfrm>
              <a:off x="2" y="49"/>
              <a:ext cx="43" cy="43"/>
            </a:xfrm>
            <a:prstGeom prst="rect">
              <a:avLst/>
            </a:prstGeom>
            <a:solidFill>
              <a:srgbClr val="C7C7C7"/>
            </a:solidFill>
            <a:ln w="9525">
              <a:noFill/>
              <a:miter lim="800000"/>
              <a:headEnd/>
              <a:tailEnd/>
            </a:ln>
          </p:spPr>
          <p:txBody>
            <a:bodyPr/>
            <a:lstStyle/>
            <a:p>
              <a:pPr>
                <a:defRPr/>
              </a:pPr>
              <a:endParaRPr lang="nl-NL"/>
            </a:p>
          </p:txBody>
        </p:sp>
        <p:sp>
          <p:nvSpPr>
            <p:cNvPr id="4168" name="Rectangle 72"/>
            <p:cNvSpPr>
              <a:spLocks noChangeArrowheads="1"/>
            </p:cNvSpPr>
            <p:nvPr userDrawn="1"/>
          </p:nvSpPr>
          <p:spPr bwMode="auto">
            <a:xfrm>
              <a:off x="88" y="49"/>
              <a:ext cx="43" cy="43"/>
            </a:xfrm>
            <a:prstGeom prst="rect">
              <a:avLst/>
            </a:prstGeom>
            <a:solidFill>
              <a:srgbClr val="C7C7C7"/>
            </a:solidFill>
            <a:ln w="9525">
              <a:noFill/>
              <a:miter lim="800000"/>
              <a:headEnd/>
              <a:tailEnd/>
            </a:ln>
          </p:spPr>
          <p:txBody>
            <a:bodyPr/>
            <a:lstStyle/>
            <a:p>
              <a:pPr>
                <a:defRPr/>
              </a:pPr>
              <a:endParaRPr lang="nl-NL"/>
            </a:p>
          </p:txBody>
        </p:sp>
        <p:sp>
          <p:nvSpPr>
            <p:cNvPr id="4169" name="Rectangle 73"/>
            <p:cNvSpPr>
              <a:spLocks noChangeArrowheads="1"/>
            </p:cNvSpPr>
            <p:nvPr userDrawn="1"/>
          </p:nvSpPr>
          <p:spPr bwMode="auto">
            <a:xfrm>
              <a:off x="174" y="49"/>
              <a:ext cx="43" cy="43"/>
            </a:xfrm>
            <a:prstGeom prst="rect">
              <a:avLst/>
            </a:prstGeom>
            <a:solidFill>
              <a:srgbClr val="C7C7C7"/>
            </a:solidFill>
            <a:ln w="9525">
              <a:noFill/>
              <a:miter lim="800000"/>
              <a:headEnd/>
              <a:tailEnd/>
            </a:ln>
          </p:spPr>
          <p:txBody>
            <a:bodyPr/>
            <a:lstStyle/>
            <a:p>
              <a:pPr>
                <a:defRPr/>
              </a:pPr>
              <a:endParaRPr lang="nl-NL"/>
            </a:p>
          </p:txBody>
        </p:sp>
        <p:sp>
          <p:nvSpPr>
            <p:cNvPr id="4170" name="Rectangle 74"/>
            <p:cNvSpPr>
              <a:spLocks noChangeArrowheads="1"/>
            </p:cNvSpPr>
            <p:nvPr userDrawn="1"/>
          </p:nvSpPr>
          <p:spPr bwMode="auto">
            <a:xfrm>
              <a:off x="261" y="49"/>
              <a:ext cx="43" cy="43"/>
            </a:xfrm>
            <a:prstGeom prst="rect">
              <a:avLst/>
            </a:prstGeom>
            <a:solidFill>
              <a:srgbClr val="C7C7C7"/>
            </a:solidFill>
            <a:ln w="9525">
              <a:noFill/>
              <a:miter lim="800000"/>
              <a:headEnd/>
              <a:tailEnd/>
            </a:ln>
          </p:spPr>
          <p:txBody>
            <a:bodyPr/>
            <a:lstStyle/>
            <a:p>
              <a:pPr>
                <a:defRPr/>
              </a:pPr>
              <a:endParaRPr lang="nl-NL"/>
            </a:p>
          </p:txBody>
        </p:sp>
        <p:sp>
          <p:nvSpPr>
            <p:cNvPr id="4171" name="Rectangle 75"/>
            <p:cNvSpPr>
              <a:spLocks noChangeArrowheads="1"/>
            </p:cNvSpPr>
            <p:nvPr userDrawn="1"/>
          </p:nvSpPr>
          <p:spPr bwMode="auto">
            <a:xfrm>
              <a:off x="347" y="49"/>
              <a:ext cx="43" cy="43"/>
            </a:xfrm>
            <a:prstGeom prst="rect">
              <a:avLst/>
            </a:prstGeom>
            <a:solidFill>
              <a:srgbClr val="C7C7C7"/>
            </a:solidFill>
            <a:ln w="9525">
              <a:noFill/>
              <a:miter lim="800000"/>
              <a:headEnd/>
              <a:tailEnd/>
            </a:ln>
          </p:spPr>
          <p:txBody>
            <a:bodyPr/>
            <a:lstStyle/>
            <a:p>
              <a:pPr>
                <a:defRPr/>
              </a:pPr>
              <a:endParaRPr lang="nl-NL"/>
            </a:p>
          </p:txBody>
        </p:sp>
        <p:sp>
          <p:nvSpPr>
            <p:cNvPr id="4172" name="Rectangle 76"/>
            <p:cNvSpPr>
              <a:spLocks noChangeArrowheads="1"/>
            </p:cNvSpPr>
            <p:nvPr userDrawn="1"/>
          </p:nvSpPr>
          <p:spPr bwMode="auto">
            <a:xfrm>
              <a:off x="433" y="49"/>
              <a:ext cx="43" cy="43"/>
            </a:xfrm>
            <a:prstGeom prst="rect">
              <a:avLst/>
            </a:prstGeom>
            <a:solidFill>
              <a:srgbClr val="C7C7C7"/>
            </a:solidFill>
            <a:ln w="9525">
              <a:noFill/>
              <a:miter lim="800000"/>
              <a:headEnd/>
              <a:tailEnd/>
            </a:ln>
          </p:spPr>
          <p:txBody>
            <a:bodyPr/>
            <a:lstStyle/>
            <a:p>
              <a:pPr>
                <a:defRPr/>
              </a:pPr>
              <a:endParaRPr lang="nl-NL"/>
            </a:p>
          </p:txBody>
        </p:sp>
        <p:sp>
          <p:nvSpPr>
            <p:cNvPr id="4173" name="Rectangle 77"/>
            <p:cNvSpPr>
              <a:spLocks noChangeArrowheads="1"/>
            </p:cNvSpPr>
            <p:nvPr userDrawn="1"/>
          </p:nvSpPr>
          <p:spPr bwMode="auto">
            <a:xfrm>
              <a:off x="519" y="49"/>
              <a:ext cx="44" cy="43"/>
            </a:xfrm>
            <a:prstGeom prst="rect">
              <a:avLst/>
            </a:prstGeom>
            <a:solidFill>
              <a:srgbClr val="C7C7C7"/>
            </a:solidFill>
            <a:ln w="9525">
              <a:noFill/>
              <a:miter lim="800000"/>
              <a:headEnd/>
              <a:tailEnd/>
            </a:ln>
          </p:spPr>
          <p:txBody>
            <a:bodyPr/>
            <a:lstStyle/>
            <a:p>
              <a:pPr>
                <a:defRPr/>
              </a:pPr>
              <a:endParaRPr lang="nl-NL"/>
            </a:p>
          </p:txBody>
        </p:sp>
        <p:sp>
          <p:nvSpPr>
            <p:cNvPr id="4174" name="Rectangle 78"/>
            <p:cNvSpPr>
              <a:spLocks noChangeArrowheads="1"/>
            </p:cNvSpPr>
            <p:nvPr userDrawn="1"/>
          </p:nvSpPr>
          <p:spPr bwMode="auto">
            <a:xfrm>
              <a:off x="606" y="49"/>
              <a:ext cx="43" cy="43"/>
            </a:xfrm>
            <a:prstGeom prst="rect">
              <a:avLst/>
            </a:prstGeom>
            <a:solidFill>
              <a:srgbClr val="C7C7C7"/>
            </a:solidFill>
            <a:ln w="9525">
              <a:noFill/>
              <a:miter lim="800000"/>
              <a:headEnd/>
              <a:tailEnd/>
            </a:ln>
          </p:spPr>
          <p:txBody>
            <a:bodyPr/>
            <a:lstStyle/>
            <a:p>
              <a:pPr>
                <a:defRPr/>
              </a:pPr>
              <a:endParaRPr lang="nl-NL"/>
            </a:p>
          </p:txBody>
        </p:sp>
        <p:sp>
          <p:nvSpPr>
            <p:cNvPr id="4175" name="Rectangle 79"/>
            <p:cNvSpPr>
              <a:spLocks noChangeArrowheads="1"/>
            </p:cNvSpPr>
            <p:nvPr userDrawn="1"/>
          </p:nvSpPr>
          <p:spPr bwMode="auto">
            <a:xfrm>
              <a:off x="692" y="49"/>
              <a:ext cx="43" cy="43"/>
            </a:xfrm>
            <a:prstGeom prst="rect">
              <a:avLst/>
            </a:prstGeom>
            <a:solidFill>
              <a:srgbClr val="C7C7C7"/>
            </a:solidFill>
            <a:ln w="9525">
              <a:noFill/>
              <a:miter lim="800000"/>
              <a:headEnd/>
              <a:tailEnd/>
            </a:ln>
          </p:spPr>
          <p:txBody>
            <a:bodyPr/>
            <a:lstStyle/>
            <a:p>
              <a:pPr>
                <a:defRPr/>
              </a:pPr>
              <a:endParaRPr lang="nl-NL"/>
            </a:p>
          </p:txBody>
        </p:sp>
        <p:sp>
          <p:nvSpPr>
            <p:cNvPr id="4176" name="Rectangle 80"/>
            <p:cNvSpPr>
              <a:spLocks noChangeArrowheads="1"/>
            </p:cNvSpPr>
            <p:nvPr userDrawn="1"/>
          </p:nvSpPr>
          <p:spPr bwMode="auto">
            <a:xfrm>
              <a:off x="778" y="49"/>
              <a:ext cx="43" cy="43"/>
            </a:xfrm>
            <a:prstGeom prst="rect">
              <a:avLst/>
            </a:prstGeom>
            <a:solidFill>
              <a:srgbClr val="C7C7C7"/>
            </a:solidFill>
            <a:ln w="9525">
              <a:noFill/>
              <a:miter lim="800000"/>
              <a:headEnd/>
              <a:tailEnd/>
            </a:ln>
          </p:spPr>
          <p:txBody>
            <a:bodyPr/>
            <a:lstStyle/>
            <a:p>
              <a:pPr>
                <a:defRPr/>
              </a:pPr>
              <a:endParaRPr lang="nl-NL"/>
            </a:p>
          </p:txBody>
        </p:sp>
        <p:sp>
          <p:nvSpPr>
            <p:cNvPr id="4177" name="Rectangle 81"/>
            <p:cNvSpPr>
              <a:spLocks noChangeArrowheads="1"/>
            </p:cNvSpPr>
            <p:nvPr userDrawn="1"/>
          </p:nvSpPr>
          <p:spPr bwMode="auto">
            <a:xfrm>
              <a:off x="864" y="49"/>
              <a:ext cx="44" cy="43"/>
            </a:xfrm>
            <a:prstGeom prst="rect">
              <a:avLst/>
            </a:prstGeom>
            <a:solidFill>
              <a:srgbClr val="C7C7C7"/>
            </a:solidFill>
            <a:ln w="9525">
              <a:noFill/>
              <a:miter lim="800000"/>
              <a:headEnd/>
              <a:tailEnd/>
            </a:ln>
          </p:spPr>
          <p:txBody>
            <a:bodyPr/>
            <a:lstStyle/>
            <a:p>
              <a:pPr>
                <a:defRPr/>
              </a:pPr>
              <a:endParaRPr lang="nl-NL"/>
            </a:p>
          </p:txBody>
        </p:sp>
        <p:sp>
          <p:nvSpPr>
            <p:cNvPr id="4178" name="Rectangle 82"/>
            <p:cNvSpPr>
              <a:spLocks noChangeArrowheads="1"/>
            </p:cNvSpPr>
            <p:nvPr userDrawn="1"/>
          </p:nvSpPr>
          <p:spPr bwMode="auto">
            <a:xfrm>
              <a:off x="951" y="49"/>
              <a:ext cx="43" cy="43"/>
            </a:xfrm>
            <a:prstGeom prst="rect">
              <a:avLst/>
            </a:prstGeom>
            <a:solidFill>
              <a:srgbClr val="C7C7C7"/>
            </a:solidFill>
            <a:ln w="9525">
              <a:noFill/>
              <a:miter lim="800000"/>
              <a:headEnd/>
              <a:tailEnd/>
            </a:ln>
          </p:spPr>
          <p:txBody>
            <a:bodyPr/>
            <a:lstStyle/>
            <a:p>
              <a:pPr>
                <a:defRPr/>
              </a:pPr>
              <a:endParaRPr lang="nl-NL"/>
            </a:p>
          </p:txBody>
        </p:sp>
        <p:sp>
          <p:nvSpPr>
            <p:cNvPr id="4179" name="Rectangle 83"/>
            <p:cNvSpPr>
              <a:spLocks noChangeArrowheads="1"/>
            </p:cNvSpPr>
            <p:nvPr userDrawn="1"/>
          </p:nvSpPr>
          <p:spPr bwMode="auto">
            <a:xfrm>
              <a:off x="1037" y="49"/>
              <a:ext cx="43" cy="43"/>
            </a:xfrm>
            <a:prstGeom prst="rect">
              <a:avLst/>
            </a:prstGeom>
            <a:solidFill>
              <a:srgbClr val="C7C7C7"/>
            </a:solidFill>
            <a:ln w="9525">
              <a:noFill/>
              <a:miter lim="800000"/>
              <a:headEnd/>
              <a:tailEnd/>
            </a:ln>
          </p:spPr>
          <p:txBody>
            <a:bodyPr/>
            <a:lstStyle/>
            <a:p>
              <a:pPr>
                <a:defRPr/>
              </a:pPr>
              <a:endParaRPr lang="nl-NL"/>
            </a:p>
          </p:txBody>
        </p:sp>
        <p:sp>
          <p:nvSpPr>
            <p:cNvPr id="4180" name="Rectangle 84"/>
            <p:cNvSpPr>
              <a:spLocks noChangeArrowheads="1"/>
            </p:cNvSpPr>
            <p:nvPr userDrawn="1"/>
          </p:nvSpPr>
          <p:spPr bwMode="auto">
            <a:xfrm>
              <a:off x="1123" y="49"/>
              <a:ext cx="43" cy="43"/>
            </a:xfrm>
            <a:prstGeom prst="rect">
              <a:avLst/>
            </a:prstGeom>
            <a:solidFill>
              <a:srgbClr val="C7C7C7"/>
            </a:solidFill>
            <a:ln w="9525">
              <a:noFill/>
              <a:miter lim="800000"/>
              <a:headEnd/>
              <a:tailEnd/>
            </a:ln>
          </p:spPr>
          <p:txBody>
            <a:bodyPr/>
            <a:lstStyle/>
            <a:p>
              <a:pPr>
                <a:defRPr/>
              </a:pPr>
              <a:endParaRPr lang="nl-NL"/>
            </a:p>
          </p:txBody>
        </p:sp>
        <p:sp>
          <p:nvSpPr>
            <p:cNvPr id="4181" name="Rectangle 85"/>
            <p:cNvSpPr>
              <a:spLocks noChangeArrowheads="1"/>
            </p:cNvSpPr>
            <p:nvPr userDrawn="1"/>
          </p:nvSpPr>
          <p:spPr bwMode="auto">
            <a:xfrm>
              <a:off x="1209" y="49"/>
              <a:ext cx="44" cy="43"/>
            </a:xfrm>
            <a:prstGeom prst="rect">
              <a:avLst/>
            </a:prstGeom>
            <a:solidFill>
              <a:srgbClr val="C7C7C7"/>
            </a:solidFill>
            <a:ln w="9525">
              <a:noFill/>
              <a:miter lim="800000"/>
              <a:headEnd/>
              <a:tailEnd/>
            </a:ln>
          </p:spPr>
          <p:txBody>
            <a:bodyPr/>
            <a:lstStyle/>
            <a:p>
              <a:pPr>
                <a:defRPr/>
              </a:pPr>
              <a:endParaRPr lang="nl-NL"/>
            </a:p>
          </p:txBody>
        </p:sp>
        <p:sp>
          <p:nvSpPr>
            <p:cNvPr id="4182" name="Rectangle 86"/>
            <p:cNvSpPr>
              <a:spLocks noChangeArrowheads="1"/>
            </p:cNvSpPr>
            <p:nvPr userDrawn="1"/>
          </p:nvSpPr>
          <p:spPr bwMode="auto">
            <a:xfrm>
              <a:off x="1296" y="49"/>
              <a:ext cx="43" cy="43"/>
            </a:xfrm>
            <a:prstGeom prst="rect">
              <a:avLst/>
            </a:prstGeom>
            <a:solidFill>
              <a:srgbClr val="C7C7C7"/>
            </a:solidFill>
            <a:ln w="9525">
              <a:noFill/>
              <a:miter lim="800000"/>
              <a:headEnd/>
              <a:tailEnd/>
            </a:ln>
          </p:spPr>
          <p:txBody>
            <a:bodyPr/>
            <a:lstStyle/>
            <a:p>
              <a:pPr>
                <a:defRPr/>
              </a:pPr>
              <a:endParaRPr lang="nl-NL"/>
            </a:p>
          </p:txBody>
        </p:sp>
        <p:sp>
          <p:nvSpPr>
            <p:cNvPr id="4183" name="Rectangle 87"/>
            <p:cNvSpPr>
              <a:spLocks noChangeArrowheads="1"/>
            </p:cNvSpPr>
            <p:nvPr userDrawn="1"/>
          </p:nvSpPr>
          <p:spPr bwMode="auto">
            <a:xfrm>
              <a:off x="1382" y="49"/>
              <a:ext cx="43" cy="43"/>
            </a:xfrm>
            <a:prstGeom prst="rect">
              <a:avLst/>
            </a:prstGeom>
            <a:solidFill>
              <a:srgbClr val="C7C7C7"/>
            </a:solidFill>
            <a:ln w="9525">
              <a:noFill/>
              <a:miter lim="800000"/>
              <a:headEnd/>
              <a:tailEnd/>
            </a:ln>
          </p:spPr>
          <p:txBody>
            <a:bodyPr/>
            <a:lstStyle/>
            <a:p>
              <a:pPr>
                <a:defRPr/>
              </a:pPr>
              <a:endParaRPr lang="nl-NL"/>
            </a:p>
          </p:txBody>
        </p:sp>
        <p:sp>
          <p:nvSpPr>
            <p:cNvPr id="4184" name="Rectangle 88"/>
            <p:cNvSpPr>
              <a:spLocks noChangeArrowheads="1"/>
            </p:cNvSpPr>
            <p:nvPr userDrawn="1"/>
          </p:nvSpPr>
          <p:spPr bwMode="auto">
            <a:xfrm>
              <a:off x="1468" y="49"/>
              <a:ext cx="43" cy="43"/>
            </a:xfrm>
            <a:prstGeom prst="rect">
              <a:avLst/>
            </a:prstGeom>
            <a:solidFill>
              <a:srgbClr val="C7C7C7"/>
            </a:solidFill>
            <a:ln w="9525">
              <a:noFill/>
              <a:miter lim="800000"/>
              <a:headEnd/>
              <a:tailEnd/>
            </a:ln>
          </p:spPr>
          <p:txBody>
            <a:bodyPr/>
            <a:lstStyle/>
            <a:p>
              <a:pPr>
                <a:defRPr/>
              </a:pPr>
              <a:endParaRPr lang="nl-NL"/>
            </a:p>
          </p:txBody>
        </p:sp>
        <p:sp>
          <p:nvSpPr>
            <p:cNvPr id="4185" name="Rectangle 89"/>
            <p:cNvSpPr>
              <a:spLocks noChangeArrowheads="1"/>
            </p:cNvSpPr>
            <p:nvPr userDrawn="1"/>
          </p:nvSpPr>
          <p:spPr bwMode="auto">
            <a:xfrm>
              <a:off x="1555" y="49"/>
              <a:ext cx="43" cy="43"/>
            </a:xfrm>
            <a:prstGeom prst="rect">
              <a:avLst/>
            </a:prstGeom>
            <a:solidFill>
              <a:srgbClr val="C7C7C7"/>
            </a:solidFill>
            <a:ln w="9525">
              <a:noFill/>
              <a:miter lim="800000"/>
              <a:headEnd/>
              <a:tailEnd/>
            </a:ln>
          </p:spPr>
          <p:txBody>
            <a:bodyPr/>
            <a:lstStyle/>
            <a:p>
              <a:pPr>
                <a:defRPr/>
              </a:pPr>
              <a:endParaRPr lang="nl-NL"/>
            </a:p>
          </p:txBody>
        </p:sp>
        <p:sp>
          <p:nvSpPr>
            <p:cNvPr id="4186" name="Rectangle 90"/>
            <p:cNvSpPr>
              <a:spLocks noChangeArrowheads="1"/>
            </p:cNvSpPr>
            <p:nvPr userDrawn="1"/>
          </p:nvSpPr>
          <p:spPr bwMode="auto">
            <a:xfrm>
              <a:off x="1641" y="49"/>
              <a:ext cx="43" cy="43"/>
            </a:xfrm>
            <a:prstGeom prst="rect">
              <a:avLst/>
            </a:prstGeom>
            <a:solidFill>
              <a:srgbClr val="C7C7C7"/>
            </a:solidFill>
            <a:ln w="9525">
              <a:noFill/>
              <a:miter lim="800000"/>
              <a:headEnd/>
              <a:tailEnd/>
            </a:ln>
          </p:spPr>
          <p:txBody>
            <a:bodyPr/>
            <a:lstStyle/>
            <a:p>
              <a:pPr>
                <a:defRPr/>
              </a:pPr>
              <a:endParaRPr lang="nl-NL"/>
            </a:p>
          </p:txBody>
        </p:sp>
        <p:sp>
          <p:nvSpPr>
            <p:cNvPr id="4187" name="Rectangle 91"/>
            <p:cNvSpPr>
              <a:spLocks noChangeArrowheads="1"/>
            </p:cNvSpPr>
            <p:nvPr userDrawn="1"/>
          </p:nvSpPr>
          <p:spPr bwMode="auto">
            <a:xfrm>
              <a:off x="1727" y="49"/>
              <a:ext cx="43" cy="43"/>
            </a:xfrm>
            <a:prstGeom prst="rect">
              <a:avLst/>
            </a:prstGeom>
            <a:solidFill>
              <a:srgbClr val="C7C7C7"/>
            </a:solidFill>
            <a:ln w="9525">
              <a:noFill/>
              <a:miter lim="800000"/>
              <a:headEnd/>
              <a:tailEnd/>
            </a:ln>
          </p:spPr>
          <p:txBody>
            <a:bodyPr/>
            <a:lstStyle/>
            <a:p>
              <a:pPr>
                <a:defRPr/>
              </a:pPr>
              <a:endParaRPr lang="nl-NL"/>
            </a:p>
          </p:txBody>
        </p:sp>
        <p:sp>
          <p:nvSpPr>
            <p:cNvPr id="4188" name="Rectangle 92"/>
            <p:cNvSpPr>
              <a:spLocks noChangeArrowheads="1"/>
            </p:cNvSpPr>
            <p:nvPr userDrawn="1"/>
          </p:nvSpPr>
          <p:spPr bwMode="auto">
            <a:xfrm>
              <a:off x="1813" y="49"/>
              <a:ext cx="43" cy="43"/>
            </a:xfrm>
            <a:prstGeom prst="rect">
              <a:avLst/>
            </a:prstGeom>
            <a:solidFill>
              <a:srgbClr val="C7C7C7"/>
            </a:solidFill>
            <a:ln w="9525">
              <a:noFill/>
              <a:miter lim="800000"/>
              <a:headEnd/>
              <a:tailEnd/>
            </a:ln>
          </p:spPr>
          <p:txBody>
            <a:bodyPr/>
            <a:lstStyle/>
            <a:p>
              <a:pPr>
                <a:defRPr/>
              </a:pPr>
              <a:endParaRPr lang="nl-NL"/>
            </a:p>
          </p:txBody>
        </p:sp>
        <p:sp>
          <p:nvSpPr>
            <p:cNvPr id="4189" name="Rectangle 93"/>
            <p:cNvSpPr>
              <a:spLocks noChangeArrowheads="1"/>
            </p:cNvSpPr>
            <p:nvPr userDrawn="1"/>
          </p:nvSpPr>
          <p:spPr bwMode="auto">
            <a:xfrm>
              <a:off x="1900" y="49"/>
              <a:ext cx="43" cy="43"/>
            </a:xfrm>
            <a:prstGeom prst="rect">
              <a:avLst/>
            </a:prstGeom>
            <a:solidFill>
              <a:srgbClr val="C7C7C7"/>
            </a:solidFill>
            <a:ln w="9525">
              <a:noFill/>
              <a:miter lim="800000"/>
              <a:headEnd/>
              <a:tailEnd/>
            </a:ln>
          </p:spPr>
          <p:txBody>
            <a:bodyPr/>
            <a:lstStyle/>
            <a:p>
              <a:pPr>
                <a:defRPr/>
              </a:pPr>
              <a:endParaRPr lang="nl-NL"/>
            </a:p>
          </p:txBody>
        </p:sp>
        <p:sp>
          <p:nvSpPr>
            <p:cNvPr id="4190" name="Rectangle 94"/>
            <p:cNvSpPr>
              <a:spLocks noChangeArrowheads="1"/>
            </p:cNvSpPr>
            <p:nvPr userDrawn="1"/>
          </p:nvSpPr>
          <p:spPr bwMode="auto">
            <a:xfrm>
              <a:off x="1986" y="49"/>
              <a:ext cx="43" cy="43"/>
            </a:xfrm>
            <a:prstGeom prst="rect">
              <a:avLst/>
            </a:prstGeom>
            <a:solidFill>
              <a:srgbClr val="C7C7C7"/>
            </a:solidFill>
            <a:ln w="9525">
              <a:noFill/>
              <a:miter lim="800000"/>
              <a:headEnd/>
              <a:tailEnd/>
            </a:ln>
          </p:spPr>
          <p:txBody>
            <a:bodyPr/>
            <a:lstStyle/>
            <a:p>
              <a:pPr>
                <a:defRPr/>
              </a:pPr>
              <a:endParaRPr lang="nl-NL"/>
            </a:p>
          </p:txBody>
        </p:sp>
        <p:sp>
          <p:nvSpPr>
            <p:cNvPr id="4191" name="Rectangle 95"/>
            <p:cNvSpPr>
              <a:spLocks noChangeArrowheads="1"/>
            </p:cNvSpPr>
            <p:nvPr userDrawn="1"/>
          </p:nvSpPr>
          <p:spPr bwMode="auto">
            <a:xfrm>
              <a:off x="2072" y="49"/>
              <a:ext cx="43" cy="43"/>
            </a:xfrm>
            <a:prstGeom prst="rect">
              <a:avLst/>
            </a:prstGeom>
            <a:solidFill>
              <a:srgbClr val="C7C7C7"/>
            </a:solidFill>
            <a:ln w="9525">
              <a:noFill/>
              <a:miter lim="800000"/>
              <a:headEnd/>
              <a:tailEnd/>
            </a:ln>
          </p:spPr>
          <p:txBody>
            <a:bodyPr/>
            <a:lstStyle/>
            <a:p>
              <a:pPr>
                <a:defRPr/>
              </a:pPr>
              <a:endParaRPr lang="nl-NL"/>
            </a:p>
          </p:txBody>
        </p:sp>
        <p:sp>
          <p:nvSpPr>
            <p:cNvPr id="4192" name="Rectangle 96"/>
            <p:cNvSpPr>
              <a:spLocks noChangeArrowheads="1"/>
            </p:cNvSpPr>
            <p:nvPr userDrawn="1"/>
          </p:nvSpPr>
          <p:spPr bwMode="auto">
            <a:xfrm>
              <a:off x="2158" y="49"/>
              <a:ext cx="43" cy="43"/>
            </a:xfrm>
            <a:prstGeom prst="rect">
              <a:avLst/>
            </a:prstGeom>
            <a:solidFill>
              <a:srgbClr val="C7C7C7"/>
            </a:solidFill>
            <a:ln w="9525">
              <a:noFill/>
              <a:miter lim="800000"/>
              <a:headEnd/>
              <a:tailEnd/>
            </a:ln>
          </p:spPr>
          <p:txBody>
            <a:bodyPr/>
            <a:lstStyle/>
            <a:p>
              <a:pPr>
                <a:defRPr/>
              </a:pPr>
              <a:endParaRPr lang="nl-NL"/>
            </a:p>
          </p:txBody>
        </p:sp>
        <p:sp>
          <p:nvSpPr>
            <p:cNvPr id="4193" name="Rectangle 97"/>
            <p:cNvSpPr>
              <a:spLocks noChangeArrowheads="1"/>
            </p:cNvSpPr>
            <p:nvPr userDrawn="1"/>
          </p:nvSpPr>
          <p:spPr bwMode="auto">
            <a:xfrm>
              <a:off x="2245" y="49"/>
              <a:ext cx="43" cy="43"/>
            </a:xfrm>
            <a:prstGeom prst="rect">
              <a:avLst/>
            </a:prstGeom>
            <a:solidFill>
              <a:srgbClr val="C7C7C7"/>
            </a:solidFill>
            <a:ln w="9525">
              <a:noFill/>
              <a:miter lim="800000"/>
              <a:headEnd/>
              <a:tailEnd/>
            </a:ln>
          </p:spPr>
          <p:txBody>
            <a:bodyPr/>
            <a:lstStyle/>
            <a:p>
              <a:pPr>
                <a:defRPr/>
              </a:pPr>
              <a:endParaRPr lang="nl-NL"/>
            </a:p>
          </p:txBody>
        </p:sp>
        <p:sp>
          <p:nvSpPr>
            <p:cNvPr id="4194" name="Rectangle 98"/>
            <p:cNvSpPr>
              <a:spLocks noChangeArrowheads="1"/>
            </p:cNvSpPr>
            <p:nvPr userDrawn="1"/>
          </p:nvSpPr>
          <p:spPr bwMode="auto">
            <a:xfrm>
              <a:off x="2331" y="49"/>
              <a:ext cx="43" cy="43"/>
            </a:xfrm>
            <a:prstGeom prst="rect">
              <a:avLst/>
            </a:prstGeom>
            <a:solidFill>
              <a:srgbClr val="C7C7C7"/>
            </a:solidFill>
            <a:ln w="9525">
              <a:noFill/>
              <a:miter lim="800000"/>
              <a:headEnd/>
              <a:tailEnd/>
            </a:ln>
          </p:spPr>
          <p:txBody>
            <a:bodyPr/>
            <a:lstStyle/>
            <a:p>
              <a:pPr>
                <a:defRPr/>
              </a:pPr>
              <a:endParaRPr lang="nl-NL"/>
            </a:p>
          </p:txBody>
        </p:sp>
        <p:sp>
          <p:nvSpPr>
            <p:cNvPr id="4195" name="Rectangle 99"/>
            <p:cNvSpPr>
              <a:spLocks noChangeArrowheads="1"/>
            </p:cNvSpPr>
            <p:nvPr userDrawn="1"/>
          </p:nvSpPr>
          <p:spPr bwMode="auto">
            <a:xfrm>
              <a:off x="2417" y="49"/>
              <a:ext cx="43" cy="43"/>
            </a:xfrm>
            <a:prstGeom prst="rect">
              <a:avLst/>
            </a:prstGeom>
            <a:solidFill>
              <a:srgbClr val="C7C7C7"/>
            </a:solidFill>
            <a:ln w="9525">
              <a:noFill/>
              <a:miter lim="800000"/>
              <a:headEnd/>
              <a:tailEnd/>
            </a:ln>
          </p:spPr>
          <p:txBody>
            <a:bodyPr/>
            <a:lstStyle/>
            <a:p>
              <a:pPr>
                <a:defRPr/>
              </a:pPr>
              <a:endParaRPr lang="nl-NL"/>
            </a:p>
          </p:txBody>
        </p:sp>
        <p:sp>
          <p:nvSpPr>
            <p:cNvPr id="4196" name="Rectangle 100"/>
            <p:cNvSpPr>
              <a:spLocks noChangeArrowheads="1"/>
            </p:cNvSpPr>
            <p:nvPr userDrawn="1"/>
          </p:nvSpPr>
          <p:spPr bwMode="auto">
            <a:xfrm>
              <a:off x="2503" y="49"/>
              <a:ext cx="44" cy="43"/>
            </a:xfrm>
            <a:prstGeom prst="rect">
              <a:avLst/>
            </a:prstGeom>
            <a:solidFill>
              <a:srgbClr val="C7C7C7"/>
            </a:solidFill>
            <a:ln w="9525">
              <a:noFill/>
              <a:miter lim="800000"/>
              <a:headEnd/>
              <a:tailEnd/>
            </a:ln>
          </p:spPr>
          <p:txBody>
            <a:bodyPr/>
            <a:lstStyle/>
            <a:p>
              <a:pPr>
                <a:defRPr/>
              </a:pPr>
              <a:endParaRPr lang="nl-NL"/>
            </a:p>
          </p:txBody>
        </p:sp>
        <p:sp>
          <p:nvSpPr>
            <p:cNvPr id="4197" name="Rectangle 101"/>
            <p:cNvSpPr>
              <a:spLocks noChangeArrowheads="1"/>
            </p:cNvSpPr>
            <p:nvPr userDrawn="1"/>
          </p:nvSpPr>
          <p:spPr bwMode="auto">
            <a:xfrm>
              <a:off x="2590" y="49"/>
              <a:ext cx="43" cy="43"/>
            </a:xfrm>
            <a:prstGeom prst="rect">
              <a:avLst/>
            </a:prstGeom>
            <a:solidFill>
              <a:srgbClr val="C7C7C7"/>
            </a:solidFill>
            <a:ln w="9525">
              <a:noFill/>
              <a:miter lim="800000"/>
              <a:headEnd/>
              <a:tailEnd/>
            </a:ln>
          </p:spPr>
          <p:txBody>
            <a:bodyPr/>
            <a:lstStyle/>
            <a:p>
              <a:pPr>
                <a:defRPr/>
              </a:pPr>
              <a:endParaRPr lang="nl-NL"/>
            </a:p>
          </p:txBody>
        </p:sp>
        <p:sp>
          <p:nvSpPr>
            <p:cNvPr id="4198" name="Rectangle 102"/>
            <p:cNvSpPr>
              <a:spLocks noChangeArrowheads="1"/>
            </p:cNvSpPr>
            <p:nvPr userDrawn="1"/>
          </p:nvSpPr>
          <p:spPr bwMode="auto">
            <a:xfrm>
              <a:off x="2676" y="49"/>
              <a:ext cx="43" cy="43"/>
            </a:xfrm>
            <a:prstGeom prst="rect">
              <a:avLst/>
            </a:prstGeom>
            <a:solidFill>
              <a:srgbClr val="C7C7C7"/>
            </a:solidFill>
            <a:ln w="9525">
              <a:noFill/>
              <a:miter lim="800000"/>
              <a:headEnd/>
              <a:tailEnd/>
            </a:ln>
          </p:spPr>
          <p:txBody>
            <a:bodyPr/>
            <a:lstStyle/>
            <a:p>
              <a:pPr>
                <a:defRPr/>
              </a:pPr>
              <a:endParaRPr lang="nl-NL"/>
            </a:p>
          </p:txBody>
        </p:sp>
        <p:sp>
          <p:nvSpPr>
            <p:cNvPr id="4199" name="Rectangle 103"/>
            <p:cNvSpPr>
              <a:spLocks noChangeArrowheads="1"/>
            </p:cNvSpPr>
            <p:nvPr userDrawn="1"/>
          </p:nvSpPr>
          <p:spPr bwMode="auto">
            <a:xfrm>
              <a:off x="2762" y="49"/>
              <a:ext cx="43" cy="43"/>
            </a:xfrm>
            <a:prstGeom prst="rect">
              <a:avLst/>
            </a:prstGeom>
            <a:solidFill>
              <a:srgbClr val="C7C7C7"/>
            </a:solidFill>
            <a:ln w="9525">
              <a:noFill/>
              <a:miter lim="800000"/>
              <a:headEnd/>
              <a:tailEnd/>
            </a:ln>
          </p:spPr>
          <p:txBody>
            <a:bodyPr/>
            <a:lstStyle/>
            <a:p>
              <a:pPr>
                <a:defRPr/>
              </a:pPr>
              <a:endParaRPr lang="nl-NL"/>
            </a:p>
          </p:txBody>
        </p:sp>
        <p:sp>
          <p:nvSpPr>
            <p:cNvPr id="4200" name="Rectangle 104"/>
            <p:cNvSpPr>
              <a:spLocks noChangeArrowheads="1"/>
            </p:cNvSpPr>
            <p:nvPr userDrawn="1"/>
          </p:nvSpPr>
          <p:spPr bwMode="auto">
            <a:xfrm>
              <a:off x="2848" y="49"/>
              <a:ext cx="44" cy="43"/>
            </a:xfrm>
            <a:prstGeom prst="rect">
              <a:avLst/>
            </a:prstGeom>
            <a:solidFill>
              <a:srgbClr val="C7C7C7"/>
            </a:solidFill>
            <a:ln w="9525">
              <a:noFill/>
              <a:miter lim="800000"/>
              <a:headEnd/>
              <a:tailEnd/>
            </a:ln>
          </p:spPr>
          <p:txBody>
            <a:bodyPr/>
            <a:lstStyle/>
            <a:p>
              <a:pPr>
                <a:defRPr/>
              </a:pPr>
              <a:endParaRPr lang="nl-NL"/>
            </a:p>
          </p:txBody>
        </p:sp>
        <p:sp>
          <p:nvSpPr>
            <p:cNvPr id="4201" name="Rectangle 105"/>
            <p:cNvSpPr>
              <a:spLocks noChangeArrowheads="1"/>
            </p:cNvSpPr>
            <p:nvPr userDrawn="1"/>
          </p:nvSpPr>
          <p:spPr bwMode="auto">
            <a:xfrm>
              <a:off x="2935" y="49"/>
              <a:ext cx="43" cy="43"/>
            </a:xfrm>
            <a:prstGeom prst="rect">
              <a:avLst/>
            </a:prstGeom>
            <a:solidFill>
              <a:srgbClr val="C7C7C7"/>
            </a:solidFill>
            <a:ln w="9525">
              <a:noFill/>
              <a:miter lim="800000"/>
              <a:headEnd/>
              <a:tailEnd/>
            </a:ln>
          </p:spPr>
          <p:txBody>
            <a:bodyPr/>
            <a:lstStyle/>
            <a:p>
              <a:pPr>
                <a:defRPr/>
              </a:pPr>
              <a:endParaRPr lang="nl-NL"/>
            </a:p>
          </p:txBody>
        </p:sp>
        <p:sp>
          <p:nvSpPr>
            <p:cNvPr id="4202" name="Rectangle 106"/>
            <p:cNvSpPr>
              <a:spLocks noChangeArrowheads="1"/>
            </p:cNvSpPr>
            <p:nvPr userDrawn="1"/>
          </p:nvSpPr>
          <p:spPr bwMode="auto">
            <a:xfrm>
              <a:off x="3021" y="49"/>
              <a:ext cx="43" cy="43"/>
            </a:xfrm>
            <a:prstGeom prst="rect">
              <a:avLst/>
            </a:prstGeom>
            <a:solidFill>
              <a:srgbClr val="C7C7C7"/>
            </a:solidFill>
            <a:ln w="9525">
              <a:noFill/>
              <a:miter lim="800000"/>
              <a:headEnd/>
              <a:tailEnd/>
            </a:ln>
          </p:spPr>
          <p:txBody>
            <a:bodyPr/>
            <a:lstStyle/>
            <a:p>
              <a:pPr>
                <a:defRPr/>
              </a:pPr>
              <a:endParaRPr lang="nl-NL"/>
            </a:p>
          </p:txBody>
        </p:sp>
        <p:sp>
          <p:nvSpPr>
            <p:cNvPr id="4203" name="Rectangle 107"/>
            <p:cNvSpPr>
              <a:spLocks noChangeArrowheads="1"/>
            </p:cNvSpPr>
            <p:nvPr userDrawn="1"/>
          </p:nvSpPr>
          <p:spPr bwMode="auto">
            <a:xfrm>
              <a:off x="3107" y="49"/>
              <a:ext cx="43" cy="43"/>
            </a:xfrm>
            <a:prstGeom prst="rect">
              <a:avLst/>
            </a:prstGeom>
            <a:solidFill>
              <a:srgbClr val="C7C7C7"/>
            </a:solidFill>
            <a:ln w="9525">
              <a:noFill/>
              <a:miter lim="800000"/>
              <a:headEnd/>
              <a:tailEnd/>
            </a:ln>
          </p:spPr>
          <p:txBody>
            <a:bodyPr/>
            <a:lstStyle/>
            <a:p>
              <a:pPr>
                <a:defRPr/>
              </a:pPr>
              <a:endParaRPr lang="nl-NL"/>
            </a:p>
          </p:txBody>
        </p:sp>
        <p:sp>
          <p:nvSpPr>
            <p:cNvPr id="4204" name="Rectangle 108"/>
            <p:cNvSpPr>
              <a:spLocks noChangeArrowheads="1"/>
            </p:cNvSpPr>
            <p:nvPr userDrawn="1"/>
          </p:nvSpPr>
          <p:spPr bwMode="auto">
            <a:xfrm>
              <a:off x="3194" y="49"/>
              <a:ext cx="43" cy="43"/>
            </a:xfrm>
            <a:prstGeom prst="rect">
              <a:avLst/>
            </a:prstGeom>
            <a:solidFill>
              <a:srgbClr val="C7C7C7"/>
            </a:solidFill>
            <a:ln w="9525">
              <a:noFill/>
              <a:miter lim="800000"/>
              <a:headEnd/>
              <a:tailEnd/>
            </a:ln>
          </p:spPr>
          <p:txBody>
            <a:bodyPr/>
            <a:lstStyle/>
            <a:p>
              <a:pPr>
                <a:defRPr/>
              </a:pPr>
              <a:endParaRPr lang="nl-NL"/>
            </a:p>
          </p:txBody>
        </p:sp>
        <p:sp>
          <p:nvSpPr>
            <p:cNvPr id="4205" name="Rectangle 109"/>
            <p:cNvSpPr>
              <a:spLocks noChangeArrowheads="1"/>
            </p:cNvSpPr>
            <p:nvPr userDrawn="1"/>
          </p:nvSpPr>
          <p:spPr bwMode="auto">
            <a:xfrm>
              <a:off x="3280" y="49"/>
              <a:ext cx="43" cy="43"/>
            </a:xfrm>
            <a:prstGeom prst="rect">
              <a:avLst/>
            </a:prstGeom>
            <a:solidFill>
              <a:srgbClr val="C7C7C7"/>
            </a:solidFill>
            <a:ln w="9525">
              <a:noFill/>
              <a:miter lim="800000"/>
              <a:headEnd/>
              <a:tailEnd/>
            </a:ln>
          </p:spPr>
          <p:txBody>
            <a:bodyPr/>
            <a:lstStyle/>
            <a:p>
              <a:pPr>
                <a:defRPr/>
              </a:pPr>
              <a:endParaRPr lang="nl-NL"/>
            </a:p>
          </p:txBody>
        </p:sp>
        <p:sp>
          <p:nvSpPr>
            <p:cNvPr id="4206" name="Rectangle 110"/>
            <p:cNvSpPr>
              <a:spLocks noChangeArrowheads="1"/>
            </p:cNvSpPr>
            <p:nvPr userDrawn="1"/>
          </p:nvSpPr>
          <p:spPr bwMode="auto">
            <a:xfrm>
              <a:off x="3366" y="49"/>
              <a:ext cx="43" cy="43"/>
            </a:xfrm>
            <a:prstGeom prst="rect">
              <a:avLst/>
            </a:prstGeom>
            <a:solidFill>
              <a:srgbClr val="C7C7C7"/>
            </a:solidFill>
            <a:ln w="9525">
              <a:noFill/>
              <a:miter lim="800000"/>
              <a:headEnd/>
              <a:tailEnd/>
            </a:ln>
          </p:spPr>
          <p:txBody>
            <a:bodyPr/>
            <a:lstStyle/>
            <a:p>
              <a:pPr>
                <a:defRPr/>
              </a:pPr>
              <a:endParaRPr lang="nl-NL"/>
            </a:p>
          </p:txBody>
        </p:sp>
        <p:sp>
          <p:nvSpPr>
            <p:cNvPr id="4207" name="Rectangle 111"/>
            <p:cNvSpPr>
              <a:spLocks noChangeArrowheads="1"/>
            </p:cNvSpPr>
            <p:nvPr userDrawn="1"/>
          </p:nvSpPr>
          <p:spPr bwMode="auto">
            <a:xfrm>
              <a:off x="3452" y="49"/>
              <a:ext cx="43" cy="43"/>
            </a:xfrm>
            <a:prstGeom prst="rect">
              <a:avLst/>
            </a:prstGeom>
            <a:solidFill>
              <a:srgbClr val="C7C7C7"/>
            </a:solidFill>
            <a:ln w="9525">
              <a:noFill/>
              <a:miter lim="800000"/>
              <a:headEnd/>
              <a:tailEnd/>
            </a:ln>
          </p:spPr>
          <p:txBody>
            <a:bodyPr/>
            <a:lstStyle/>
            <a:p>
              <a:pPr>
                <a:defRPr/>
              </a:pPr>
              <a:endParaRPr lang="nl-NL"/>
            </a:p>
          </p:txBody>
        </p:sp>
        <p:sp>
          <p:nvSpPr>
            <p:cNvPr id="4208" name="Rectangle 112"/>
            <p:cNvSpPr>
              <a:spLocks noChangeArrowheads="1"/>
            </p:cNvSpPr>
            <p:nvPr userDrawn="1"/>
          </p:nvSpPr>
          <p:spPr bwMode="auto">
            <a:xfrm>
              <a:off x="3539" y="49"/>
              <a:ext cx="43" cy="43"/>
            </a:xfrm>
            <a:prstGeom prst="rect">
              <a:avLst/>
            </a:prstGeom>
            <a:solidFill>
              <a:srgbClr val="C7C7C7"/>
            </a:solidFill>
            <a:ln w="9525">
              <a:noFill/>
              <a:miter lim="800000"/>
              <a:headEnd/>
              <a:tailEnd/>
            </a:ln>
          </p:spPr>
          <p:txBody>
            <a:bodyPr/>
            <a:lstStyle/>
            <a:p>
              <a:pPr>
                <a:defRPr/>
              </a:pPr>
              <a:endParaRPr lang="nl-NL"/>
            </a:p>
          </p:txBody>
        </p:sp>
        <p:sp>
          <p:nvSpPr>
            <p:cNvPr id="4209" name="Rectangle 113"/>
            <p:cNvSpPr>
              <a:spLocks noChangeArrowheads="1"/>
            </p:cNvSpPr>
            <p:nvPr userDrawn="1"/>
          </p:nvSpPr>
          <p:spPr bwMode="auto">
            <a:xfrm>
              <a:off x="3625" y="49"/>
              <a:ext cx="43" cy="43"/>
            </a:xfrm>
            <a:prstGeom prst="rect">
              <a:avLst/>
            </a:prstGeom>
            <a:solidFill>
              <a:srgbClr val="C7C7C7"/>
            </a:solidFill>
            <a:ln w="9525">
              <a:noFill/>
              <a:miter lim="800000"/>
              <a:headEnd/>
              <a:tailEnd/>
            </a:ln>
          </p:spPr>
          <p:txBody>
            <a:bodyPr/>
            <a:lstStyle/>
            <a:p>
              <a:pPr>
                <a:defRPr/>
              </a:pPr>
              <a:endParaRPr lang="nl-NL"/>
            </a:p>
          </p:txBody>
        </p:sp>
        <p:sp>
          <p:nvSpPr>
            <p:cNvPr id="4210" name="Rectangle 114"/>
            <p:cNvSpPr>
              <a:spLocks noChangeArrowheads="1"/>
            </p:cNvSpPr>
            <p:nvPr userDrawn="1"/>
          </p:nvSpPr>
          <p:spPr bwMode="auto">
            <a:xfrm>
              <a:off x="3711" y="49"/>
              <a:ext cx="43" cy="43"/>
            </a:xfrm>
            <a:prstGeom prst="rect">
              <a:avLst/>
            </a:prstGeom>
            <a:solidFill>
              <a:srgbClr val="C7C7C7"/>
            </a:solidFill>
            <a:ln w="9525">
              <a:noFill/>
              <a:miter lim="800000"/>
              <a:headEnd/>
              <a:tailEnd/>
            </a:ln>
          </p:spPr>
          <p:txBody>
            <a:bodyPr/>
            <a:lstStyle/>
            <a:p>
              <a:pPr>
                <a:defRPr/>
              </a:pPr>
              <a:endParaRPr lang="nl-NL"/>
            </a:p>
          </p:txBody>
        </p:sp>
        <p:sp>
          <p:nvSpPr>
            <p:cNvPr id="4211" name="Rectangle 115"/>
            <p:cNvSpPr>
              <a:spLocks noChangeArrowheads="1"/>
            </p:cNvSpPr>
            <p:nvPr userDrawn="1"/>
          </p:nvSpPr>
          <p:spPr bwMode="auto">
            <a:xfrm>
              <a:off x="3797" y="49"/>
              <a:ext cx="43" cy="43"/>
            </a:xfrm>
            <a:prstGeom prst="rect">
              <a:avLst/>
            </a:prstGeom>
            <a:solidFill>
              <a:srgbClr val="C7C7C7"/>
            </a:solidFill>
            <a:ln w="9525">
              <a:noFill/>
              <a:miter lim="800000"/>
              <a:headEnd/>
              <a:tailEnd/>
            </a:ln>
          </p:spPr>
          <p:txBody>
            <a:bodyPr/>
            <a:lstStyle/>
            <a:p>
              <a:pPr>
                <a:defRPr/>
              </a:pPr>
              <a:endParaRPr lang="nl-NL"/>
            </a:p>
          </p:txBody>
        </p:sp>
        <p:sp>
          <p:nvSpPr>
            <p:cNvPr id="4212" name="Rectangle 116"/>
            <p:cNvSpPr>
              <a:spLocks noChangeArrowheads="1"/>
            </p:cNvSpPr>
            <p:nvPr userDrawn="1"/>
          </p:nvSpPr>
          <p:spPr bwMode="auto">
            <a:xfrm>
              <a:off x="3884" y="49"/>
              <a:ext cx="43" cy="43"/>
            </a:xfrm>
            <a:prstGeom prst="rect">
              <a:avLst/>
            </a:prstGeom>
            <a:solidFill>
              <a:srgbClr val="C7C7C7"/>
            </a:solidFill>
            <a:ln w="9525">
              <a:noFill/>
              <a:miter lim="800000"/>
              <a:headEnd/>
              <a:tailEnd/>
            </a:ln>
          </p:spPr>
          <p:txBody>
            <a:bodyPr/>
            <a:lstStyle/>
            <a:p>
              <a:pPr>
                <a:defRPr/>
              </a:pPr>
              <a:endParaRPr lang="nl-NL"/>
            </a:p>
          </p:txBody>
        </p:sp>
        <p:sp>
          <p:nvSpPr>
            <p:cNvPr id="4213" name="Rectangle 117"/>
            <p:cNvSpPr>
              <a:spLocks noChangeArrowheads="1"/>
            </p:cNvSpPr>
            <p:nvPr userDrawn="1"/>
          </p:nvSpPr>
          <p:spPr bwMode="auto">
            <a:xfrm>
              <a:off x="3970" y="49"/>
              <a:ext cx="43" cy="43"/>
            </a:xfrm>
            <a:prstGeom prst="rect">
              <a:avLst/>
            </a:prstGeom>
            <a:solidFill>
              <a:srgbClr val="C7C7C7"/>
            </a:solidFill>
            <a:ln w="9525">
              <a:noFill/>
              <a:miter lim="800000"/>
              <a:headEnd/>
              <a:tailEnd/>
            </a:ln>
          </p:spPr>
          <p:txBody>
            <a:bodyPr/>
            <a:lstStyle/>
            <a:p>
              <a:pPr>
                <a:defRPr/>
              </a:pPr>
              <a:endParaRPr lang="nl-NL"/>
            </a:p>
          </p:txBody>
        </p:sp>
        <p:sp>
          <p:nvSpPr>
            <p:cNvPr id="4214" name="Rectangle 118"/>
            <p:cNvSpPr>
              <a:spLocks noChangeArrowheads="1"/>
            </p:cNvSpPr>
            <p:nvPr userDrawn="1"/>
          </p:nvSpPr>
          <p:spPr bwMode="auto">
            <a:xfrm>
              <a:off x="4056" y="49"/>
              <a:ext cx="43" cy="43"/>
            </a:xfrm>
            <a:prstGeom prst="rect">
              <a:avLst/>
            </a:prstGeom>
            <a:solidFill>
              <a:srgbClr val="C7C7C7"/>
            </a:solidFill>
            <a:ln w="9525">
              <a:noFill/>
              <a:miter lim="800000"/>
              <a:headEnd/>
              <a:tailEnd/>
            </a:ln>
          </p:spPr>
          <p:txBody>
            <a:bodyPr/>
            <a:lstStyle/>
            <a:p>
              <a:pPr>
                <a:defRPr/>
              </a:pPr>
              <a:endParaRPr lang="nl-NL"/>
            </a:p>
          </p:txBody>
        </p:sp>
        <p:sp>
          <p:nvSpPr>
            <p:cNvPr id="4215" name="Rectangle 119"/>
            <p:cNvSpPr>
              <a:spLocks noChangeArrowheads="1"/>
            </p:cNvSpPr>
            <p:nvPr userDrawn="1"/>
          </p:nvSpPr>
          <p:spPr bwMode="auto">
            <a:xfrm>
              <a:off x="4142" y="49"/>
              <a:ext cx="44" cy="43"/>
            </a:xfrm>
            <a:prstGeom prst="rect">
              <a:avLst/>
            </a:prstGeom>
            <a:solidFill>
              <a:srgbClr val="C7C7C7"/>
            </a:solidFill>
            <a:ln w="9525">
              <a:noFill/>
              <a:miter lim="800000"/>
              <a:headEnd/>
              <a:tailEnd/>
            </a:ln>
          </p:spPr>
          <p:txBody>
            <a:bodyPr/>
            <a:lstStyle/>
            <a:p>
              <a:pPr>
                <a:defRPr/>
              </a:pPr>
              <a:endParaRPr lang="nl-NL"/>
            </a:p>
          </p:txBody>
        </p:sp>
        <p:sp>
          <p:nvSpPr>
            <p:cNvPr id="4216" name="Rectangle 120"/>
            <p:cNvSpPr>
              <a:spLocks noChangeArrowheads="1"/>
            </p:cNvSpPr>
            <p:nvPr userDrawn="1"/>
          </p:nvSpPr>
          <p:spPr bwMode="auto">
            <a:xfrm>
              <a:off x="4229" y="49"/>
              <a:ext cx="43" cy="43"/>
            </a:xfrm>
            <a:prstGeom prst="rect">
              <a:avLst/>
            </a:prstGeom>
            <a:solidFill>
              <a:srgbClr val="C7C7C7"/>
            </a:solidFill>
            <a:ln w="9525">
              <a:noFill/>
              <a:miter lim="800000"/>
              <a:headEnd/>
              <a:tailEnd/>
            </a:ln>
          </p:spPr>
          <p:txBody>
            <a:bodyPr/>
            <a:lstStyle/>
            <a:p>
              <a:pPr>
                <a:defRPr/>
              </a:pPr>
              <a:endParaRPr lang="nl-NL"/>
            </a:p>
          </p:txBody>
        </p:sp>
        <p:sp>
          <p:nvSpPr>
            <p:cNvPr id="4217" name="Rectangle 121"/>
            <p:cNvSpPr>
              <a:spLocks noChangeArrowheads="1"/>
            </p:cNvSpPr>
            <p:nvPr userDrawn="1"/>
          </p:nvSpPr>
          <p:spPr bwMode="auto">
            <a:xfrm>
              <a:off x="4315" y="49"/>
              <a:ext cx="43" cy="43"/>
            </a:xfrm>
            <a:prstGeom prst="rect">
              <a:avLst/>
            </a:prstGeom>
            <a:solidFill>
              <a:srgbClr val="C7C7C7"/>
            </a:solidFill>
            <a:ln w="9525">
              <a:noFill/>
              <a:miter lim="800000"/>
              <a:headEnd/>
              <a:tailEnd/>
            </a:ln>
          </p:spPr>
          <p:txBody>
            <a:bodyPr/>
            <a:lstStyle/>
            <a:p>
              <a:pPr>
                <a:defRPr/>
              </a:pPr>
              <a:endParaRPr lang="nl-NL"/>
            </a:p>
          </p:txBody>
        </p:sp>
        <p:sp>
          <p:nvSpPr>
            <p:cNvPr id="4218" name="Rectangle 122"/>
            <p:cNvSpPr>
              <a:spLocks noChangeArrowheads="1"/>
            </p:cNvSpPr>
            <p:nvPr userDrawn="1"/>
          </p:nvSpPr>
          <p:spPr bwMode="auto">
            <a:xfrm>
              <a:off x="4401" y="49"/>
              <a:ext cx="43" cy="43"/>
            </a:xfrm>
            <a:prstGeom prst="rect">
              <a:avLst/>
            </a:prstGeom>
            <a:solidFill>
              <a:srgbClr val="C7C7C7"/>
            </a:solidFill>
            <a:ln w="9525">
              <a:noFill/>
              <a:miter lim="800000"/>
              <a:headEnd/>
              <a:tailEnd/>
            </a:ln>
          </p:spPr>
          <p:txBody>
            <a:bodyPr/>
            <a:lstStyle/>
            <a:p>
              <a:pPr>
                <a:defRPr/>
              </a:pPr>
              <a:endParaRPr lang="nl-NL"/>
            </a:p>
          </p:txBody>
        </p:sp>
        <p:sp>
          <p:nvSpPr>
            <p:cNvPr id="4219" name="Rectangle 123"/>
            <p:cNvSpPr>
              <a:spLocks noChangeArrowheads="1"/>
            </p:cNvSpPr>
            <p:nvPr userDrawn="1"/>
          </p:nvSpPr>
          <p:spPr bwMode="auto">
            <a:xfrm>
              <a:off x="4487" y="49"/>
              <a:ext cx="44" cy="43"/>
            </a:xfrm>
            <a:prstGeom prst="rect">
              <a:avLst/>
            </a:prstGeom>
            <a:solidFill>
              <a:srgbClr val="C7C7C7"/>
            </a:solidFill>
            <a:ln w="9525">
              <a:noFill/>
              <a:miter lim="800000"/>
              <a:headEnd/>
              <a:tailEnd/>
            </a:ln>
          </p:spPr>
          <p:txBody>
            <a:bodyPr/>
            <a:lstStyle/>
            <a:p>
              <a:pPr>
                <a:defRPr/>
              </a:pPr>
              <a:endParaRPr lang="nl-NL"/>
            </a:p>
          </p:txBody>
        </p:sp>
        <p:sp>
          <p:nvSpPr>
            <p:cNvPr id="4220" name="Rectangle 124"/>
            <p:cNvSpPr>
              <a:spLocks noChangeArrowheads="1"/>
            </p:cNvSpPr>
            <p:nvPr userDrawn="1"/>
          </p:nvSpPr>
          <p:spPr bwMode="auto">
            <a:xfrm>
              <a:off x="4574" y="49"/>
              <a:ext cx="43" cy="43"/>
            </a:xfrm>
            <a:prstGeom prst="rect">
              <a:avLst/>
            </a:prstGeom>
            <a:solidFill>
              <a:srgbClr val="C7C7C7"/>
            </a:solidFill>
            <a:ln w="9525">
              <a:noFill/>
              <a:miter lim="800000"/>
              <a:headEnd/>
              <a:tailEnd/>
            </a:ln>
          </p:spPr>
          <p:txBody>
            <a:bodyPr/>
            <a:lstStyle/>
            <a:p>
              <a:pPr>
                <a:defRPr/>
              </a:pPr>
              <a:endParaRPr lang="nl-NL"/>
            </a:p>
          </p:txBody>
        </p:sp>
        <p:sp>
          <p:nvSpPr>
            <p:cNvPr id="4221" name="Rectangle 125"/>
            <p:cNvSpPr>
              <a:spLocks noChangeArrowheads="1"/>
            </p:cNvSpPr>
            <p:nvPr userDrawn="1"/>
          </p:nvSpPr>
          <p:spPr bwMode="auto">
            <a:xfrm>
              <a:off x="4660" y="49"/>
              <a:ext cx="43" cy="43"/>
            </a:xfrm>
            <a:prstGeom prst="rect">
              <a:avLst/>
            </a:prstGeom>
            <a:solidFill>
              <a:srgbClr val="C7C7C7"/>
            </a:solidFill>
            <a:ln w="9525">
              <a:noFill/>
              <a:miter lim="800000"/>
              <a:headEnd/>
              <a:tailEnd/>
            </a:ln>
          </p:spPr>
          <p:txBody>
            <a:bodyPr/>
            <a:lstStyle/>
            <a:p>
              <a:pPr>
                <a:defRPr/>
              </a:pPr>
              <a:endParaRPr lang="nl-NL"/>
            </a:p>
          </p:txBody>
        </p:sp>
        <p:sp>
          <p:nvSpPr>
            <p:cNvPr id="4222" name="Rectangle 126"/>
            <p:cNvSpPr>
              <a:spLocks noChangeArrowheads="1"/>
            </p:cNvSpPr>
            <p:nvPr userDrawn="1"/>
          </p:nvSpPr>
          <p:spPr bwMode="auto">
            <a:xfrm>
              <a:off x="4746" y="49"/>
              <a:ext cx="43" cy="43"/>
            </a:xfrm>
            <a:prstGeom prst="rect">
              <a:avLst/>
            </a:prstGeom>
            <a:solidFill>
              <a:srgbClr val="C7C7C7"/>
            </a:solidFill>
            <a:ln w="9525">
              <a:noFill/>
              <a:miter lim="800000"/>
              <a:headEnd/>
              <a:tailEnd/>
            </a:ln>
          </p:spPr>
          <p:txBody>
            <a:bodyPr/>
            <a:lstStyle/>
            <a:p>
              <a:pPr>
                <a:defRPr/>
              </a:pPr>
              <a:endParaRPr lang="nl-NL"/>
            </a:p>
          </p:txBody>
        </p:sp>
        <p:sp>
          <p:nvSpPr>
            <p:cNvPr id="4223" name="Rectangle 127"/>
            <p:cNvSpPr>
              <a:spLocks noChangeArrowheads="1"/>
            </p:cNvSpPr>
            <p:nvPr userDrawn="1"/>
          </p:nvSpPr>
          <p:spPr bwMode="auto">
            <a:xfrm>
              <a:off x="4832" y="49"/>
              <a:ext cx="44" cy="43"/>
            </a:xfrm>
            <a:prstGeom prst="rect">
              <a:avLst/>
            </a:prstGeom>
            <a:solidFill>
              <a:srgbClr val="C7C7C7"/>
            </a:solidFill>
            <a:ln w="9525">
              <a:noFill/>
              <a:miter lim="800000"/>
              <a:headEnd/>
              <a:tailEnd/>
            </a:ln>
          </p:spPr>
          <p:txBody>
            <a:bodyPr/>
            <a:lstStyle/>
            <a:p>
              <a:pPr>
                <a:defRPr/>
              </a:pPr>
              <a:endParaRPr lang="nl-NL"/>
            </a:p>
          </p:txBody>
        </p:sp>
        <p:sp>
          <p:nvSpPr>
            <p:cNvPr id="4224" name="Rectangle 128"/>
            <p:cNvSpPr>
              <a:spLocks noChangeArrowheads="1"/>
            </p:cNvSpPr>
            <p:nvPr userDrawn="1"/>
          </p:nvSpPr>
          <p:spPr bwMode="auto">
            <a:xfrm>
              <a:off x="4919" y="49"/>
              <a:ext cx="43" cy="43"/>
            </a:xfrm>
            <a:prstGeom prst="rect">
              <a:avLst/>
            </a:prstGeom>
            <a:solidFill>
              <a:srgbClr val="C7C7C7"/>
            </a:solidFill>
            <a:ln w="9525">
              <a:noFill/>
              <a:miter lim="800000"/>
              <a:headEnd/>
              <a:tailEnd/>
            </a:ln>
          </p:spPr>
          <p:txBody>
            <a:bodyPr/>
            <a:lstStyle/>
            <a:p>
              <a:pPr>
                <a:defRPr/>
              </a:pPr>
              <a:endParaRPr lang="nl-NL"/>
            </a:p>
          </p:txBody>
        </p:sp>
        <p:sp>
          <p:nvSpPr>
            <p:cNvPr id="4225" name="Rectangle 129"/>
            <p:cNvSpPr>
              <a:spLocks noChangeArrowheads="1"/>
            </p:cNvSpPr>
            <p:nvPr userDrawn="1"/>
          </p:nvSpPr>
          <p:spPr bwMode="auto">
            <a:xfrm>
              <a:off x="5005" y="49"/>
              <a:ext cx="43" cy="43"/>
            </a:xfrm>
            <a:prstGeom prst="rect">
              <a:avLst/>
            </a:prstGeom>
            <a:solidFill>
              <a:srgbClr val="C7C7C7"/>
            </a:solidFill>
            <a:ln w="9525">
              <a:noFill/>
              <a:miter lim="800000"/>
              <a:headEnd/>
              <a:tailEnd/>
            </a:ln>
          </p:spPr>
          <p:txBody>
            <a:bodyPr/>
            <a:lstStyle/>
            <a:p>
              <a:pPr>
                <a:defRPr/>
              </a:pPr>
              <a:endParaRPr lang="nl-NL"/>
            </a:p>
          </p:txBody>
        </p:sp>
        <p:sp>
          <p:nvSpPr>
            <p:cNvPr id="4226" name="Rectangle 130"/>
            <p:cNvSpPr>
              <a:spLocks noChangeArrowheads="1"/>
            </p:cNvSpPr>
            <p:nvPr userDrawn="1"/>
          </p:nvSpPr>
          <p:spPr bwMode="auto">
            <a:xfrm>
              <a:off x="5091" y="49"/>
              <a:ext cx="43" cy="43"/>
            </a:xfrm>
            <a:prstGeom prst="rect">
              <a:avLst/>
            </a:prstGeom>
            <a:solidFill>
              <a:srgbClr val="C7C7C7"/>
            </a:solidFill>
            <a:ln w="9525">
              <a:noFill/>
              <a:miter lim="800000"/>
              <a:headEnd/>
              <a:tailEnd/>
            </a:ln>
          </p:spPr>
          <p:txBody>
            <a:bodyPr/>
            <a:lstStyle/>
            <a:p>
              <a:pPr>
                <a:defRPr/>
              </a:pPr>
              <a:endParaRPr lang="nl-NL"/>
            </a:p>
          </p:txBody>
        </p:sp>
        <p:sp>
          <p:nvSpPr>
            <p:cNvPr id="4227" name="Rectangle 131"/>
            <p:cNvSpPr>
              <a:spLocks noChangeArrowheads="1"/>
            </p:cNvSpPr>
            <p:nvPr userDrawn="1"/>
          </p:nvSpPr>
          <p:spPr bwMode="auto">
            <a:xfrm>
              <a:off x="5178" y="49"/>
              <a:ext cx="43" cy="43"/>
            </a:xfrm>
            <a:prstGeom prst="rect">
              <a:avLst/>
            </a:prstGeom>
            <a:solidFill>
              <a:srgbClr val="C7C7C7"/>
            </a:solidFill>
            <a:ln w="9525">
              <a:noFill/>
              <a:miter lim="800000"/>
              <a:headEnd/>
              <a:tailEnd/>
            </a:ln>
          </p:spPr>
          <p:txBody>
            <a:bodyPr/>
            <a:lstStyle/>
            <a:p>
              <a:pPr>
                <a:defRPr/>
              </a:pPr>
              <a:endParaRPr lang="nl-NL"/>
            </a:p>
          </p:txBody>
        </p:sp>
        <p:sp>
          <p:nvSpPr>
            <p:cNvPr id="4228" name="Rectangle 132"/>
            <p:cNvSpPr>
              <a:spLocks noChangeArrowheads="1"/>
            </p:cNvSpPr>
            <p:nvPr userDrawn="1"/>
          </p:nvSpPr>
          <p:spPr bwMode="auto">
            <a:xfrm>
              <a:off x="5264" y="49"/>
              <a:ext cx="43" cy="43"/>
            </a:xfrm>
            <a:prstGeom prst="rect">
              <a:avLst/>
            </a:prstGeom>
            <a:solidFill>
              <a:srgbClr val="C7C7C7"/>
            </a:solidFill>
            <a:ln w="9525">
              <a:noFill/>
              <a:miter lim="800000"/>
              <a:headEnd/>
              <a:tailEnd/>
            </a:ln>
          </p:spPr>
          <p:txBody>
            <a:bodyPr/>
            <a:lstStyle/>
            <a:p>
              <a:pPr>
                <a:defRPr/>
              </a:pPr>
              <a:endParaRPr lang="nl-NL"/>
            </a:p>
          </p:txBody>
        </p:sp>
        <p:sp>
          <p:nvSpPr>
            <p:cNvPr id="4229" name="Rectangle 133"/>
            <p:cNvSpPr>
              <a:spLocks noChangeArrowheads="1"/>
            </p:cNvSpPr>
            <p:nvPr userDrawn="1"/>
          </p:nvSpPr>
          <p:spPr bwMode="auto">
            <a:xfrm>
              <a:off x="5350" y="49"/>
              <a:ext cx="43" cy="43"/>
            </a:xfrm>
            <a:prstGeom prst="rect">
              <a:avLst/>
            </a:prstGeom>
            <a:solidFill>
              <a:srgbClr val="C7C7C7"/>
            </a:solidFill>
            <a:ln w="9525">
              <a:noFill/>
              <a:miter lim="800000"/>
              <a:headEnd/>
              <a:tailEnd/>
            </a:ln>
          </p:spPr>
          <p:txBody>
            <a:bodyPr/>
            <a:lstStyle/>
            <a:p>
              <a:pPr>
                <a:defRPr/>
              </a:pPr>
              <a:endParaRPr lang="nl-NL"/>
            </a:p>
          </p:txBody>
        </p:sp>
        <p:sp>
          <p:nvSpPr>
            <p:cNvPr id="4230" name="Rectangle 134"/>
            <p:cNvSpPr>
              <a:spLocks noChangeArrowheads="1"/>
            </p:cNvSpPr>
            <p:nvPr userDrawn="1"/>
          </p:nvSpPr>
          <p:spPr bwMode="auto">
            <a:xfrm>
              <a:off x="5436" y="49"/>
              <a:ext cx="43" cy="43"/>
            </a:xfrm>
            <a:prstGeom prst="rect">
              <a:avLst/>
            </a:prstGeom>
            <a:solidFill>
              <a:srgbClr val="C7C7C7"/>
            </a:solidFill>
            <a:ln w="9525">
              <a:noFill/>
              <a:miter lim="800000"/>
              <a:headEnd/>
              <a:tailEnd/>
            </a:ln>
          </p:spPr>
          <p:txBody>
            <a:bodyPr/>
            <a:lstStyle/>
            <a:p>
              <a:pPr>
                <a:defRPr/>
              </a:pPr>
              <a:endParaRPr lang="nl-NL"/>
            </a:p>
          </p:txBody>
        </p:sp>
        <p:sp>
          <p:nvSpPr>
            <p:cNvPr id="4231" name="Rectangle 135"/>
            <p:cNvSpPr>
              <a:spLocks noChangeArrowheads="1"/>
            </p:cNvSpPr>
            <p:nvPr userDrawn="1"/>
          </p:nvSpPr>
          <p:spPr bwMode="auto">
            <a:xfrm>
              <a:off x="5523" y="49"/>
              <a:ext cx="43" cy="43"/>
            </a:xfrm>
            <a:prstGeom prst="rect">
              <a:avLst/>
            </a:prstGeom>
            <a:solidFill>
              <a:srgbClr val="C7C7C7"/>
            </a:solidFill>
            <a:ln w="9525">
              <a:noFill/>
              <a:miter lim="800000"/>
              <a:headEnd/>
              <a:tailEnd/>
            </a:ln>
          </p:spPr>
          <p:txBody>
            <a:bodyPr/>
            <a:lstStyle/>
            <a:p>
              <a:pPr>
                <a:defRPr/>
              </a:pPr>
              <a:endParaRPr lang="nl-NL"/>
            </a:p>
          </p:txBody>
        </p:sp>
        <p:sp>
          <p:nvSpPr>
            <p:cNvPr id="4232" name="Rectangle 136"/>
            <p:cNvSpPr>
              <a:spLocks noChangeArrowheads="1"/>
            </p:cNvSpPr>
            <p:nvPr userDrawn="1"/>
          </p:nvSpPr>
          <p:spPr bwMode="auto">
            <a:xfrm>
              <a:off x="5609" y="49"/>
              <a:ext cx="43" cy="43"/>
            </a:xfrm>
            <a:prstGeom prst="rect">
              <a:avLst/>
            </a:prstGeom>
            <a:solidFill>
              <a:srgbClr val="C7C7C7"/>
            </a:solidFill>
            <a:ln w="9525">
              <a:noFill/>
              <a:miter lim="800000"/>
              <a:headEnd/>
              <a:tailEnd/>
            </a:ln>
          </p:spPr>
          <p:txBody>
            <a:bodyPr/>
            <a:lstStyle/>
            <a:p>
              <a:pPr>
                <a:defRPr/>
              </a:pPr>
              <a:endParaRPr lang="nl-NL"/>
            </a:p>
          </p:txBody>
        </p:sp>
        <p:sp>
          <p:nvSpPr>
            <p:cNvPr id="4233" name="Rectangle 137"/>
            <p:cNvSpPr>
              <a:spLocks noChangeArrowheads="1"/>
            </p:cNvSpPr>
            <p:nvPr userDrawn="1"/>
          </p:nvSpPr>
          <p:spPr bwMode="auto">
            <a:xfrm>
              <a:off x="5695" y="49"/>
              <a:ext cx="43" cy="43"/>
            </a:xfrm>
            <a:prstGeom prst="rect">
              <a:avLst/>
            </a:prstGeom>
            <a:solidFill>
              <a:srgbClr val="C7C7C7"/>
            </a:solidFill>
            <a:ln w="9525">
              <a:noFill/>
              <a:miter lim="800000"/>
              <a:headEnd/>
              <a:tailEnd/>
            </a:ln>
          </p:spPr>
          <p:txBody>
            <a:bodyPr/>
            <a:lstStyle/>
            <a:p>
              <a:pPr>
                <a:defRPr/>
              </a:pPr>
              <a:endParaRPr lang="nl-NL"/>
            </a:p>
          </p:txBody>
        </p:sp>
        <p:pic>
          <p:nvPicPr>
            <p:cNvPr id="1303" name="Picture 138" descr="E_ZW"/>
            <p:cNvPicPr>
              <a:picLocks noChangeAspect="1" noChangeArrowheads="1"/>
            </p:cNvPicPr>
            <p:nvPr userDrawn="1"/>
          </p:nvPicPr>
          <p:blipFill>
            <a:blip r:embed="rId14" cstate="print"/>
            <a:srcRect/>
            <a:stretch>
              <a:fillRect/>
            </a:stretch>
          </p:blipFill>
          <p:spPr bwMode="auto">
            <a:xfrm>
              <a:off x="4790" y="3747"/>
              <a:ext cx="856" cy="394"/>
            </a:xfrm>
            <a:prstGeom prst="rect">
              <a:avLst/>
            </a:prstGeom>
            <a:noFill/>
            <a:ln w="9525">
              <a:noFill/>
              <a:miter lim="800000"/>
              <a:headEnd/>
              <a:tailEnd/>
            </a:ln>
          </p:spPr>
        </p:pic>
      </p:grpSp>
      <p:grpSp>
        <p:nvGrpSpPr>
          <p:cNvPr id="1027" name="Group 139"/>
          <p:cNvGrpSpPr>
            <a:grpSpLocks/>
          </p:cNvGrpSpPr>
          <p:nvPr/>
        </p:nvGrpSpPr>
        <p:grpSpPr bwMode="auto">
          <a:xfrm>
            <a:off x="0" y="0"/>
            <a:ext cx="9144000" cy="6858000"/>
            <a:chOff x="0" y="0"/>
            <a:chExt cx="5760" cy="4320"/>
          </a:xfrm>
        </p:grpSpPr>
        <p:pic>
          <p:nvPicPr>
            <p:cNvPr id="1033" name="Picture 140" descr="so_wit"/>
            <p:cNvPicPr>
              <a:picLocks noChangeAspect="1" noChangeArrowheads="1"/>
            </p:cNvPicPr>
            <p:nvPr userDrawn="1"/>
          </p:nvPicPr>
          <p:blipFill>
            <a:blip r:embed="rId15" cstate="print"/>
            <a:srcRect/>
            <a:stretch>
              <a:fillRect/>
            </a:stretch>
          </p:blipFill>
          <p:spPr bwMode="hidden">
            <a:xfrm>
              <a:off x="0" y="0"/>
              <a:ext cx="5760" cy="4320"/>
            </a:xfrm>
            <a:prstGeom prst="rect">
              <a:avLst/>
            </a:prstGeom>
            <a:noFill/>
            <a:ln w="9525">
              <a:noFill/>
              <a:miter lim="800000"/>
              <a:headEnd/>
              <a:tailEnd/>
            </a:ln>
          </p:spPr>
        </p:pic>
        <p:sp>
          <p:nvSpPr>
            <p:cNvPr id="4237" name="Rectangle 141"/>
            <p:cNvSpPr>
              <a:spLocks noChangeArrowheads="1"/>
            </p:cNvSpPr>
            <p:nvPr/>
          </p:nvSpPr>
          <p:spPr bwMode="hidden">
            <a:xfrm>
              <a:off x="2" y="4232"/>
              <a:ext cx="43" cy="44"/>
            </a:xfrm>
            <a:prstGeom prst="rect">
              <a:avLst/>
            </a:prstGeom>
            <a:solidFill>
              <a:srgbClr val="C1C7DC"/>
            </a:solidFill>
            <a:ln w="9525">
              <a:noFill/>
              <a:miter lim="800000"/>
              <a:headEnd/>
              <a:tailEnd/>
            </a:ln>
          </p:spPr>
          <p:txBody>
            <a:bodyPr/>
            <a:lstStyle/>
            <a:p>
              <a:pPr>
                <a:defRPr/>
              </a:pPr>
              <a:endParaRPr lang="nl-NL"/>
            </a:p>
          </p:txBody>
        </p:sp>
        <p:sp>
          <p:nvSpPr>
            <p:cNvPr id="4238" name="Rectangle 142"/>
            <p:cNvSpPr>
              <a:spLocks noChangeArrowheads="1"/>
            </p:cNvSpPr>
            <p:nvPr/>
          </p:nvSpPr>
          <p:spPr bwMode="hidden">
            <a:xfrm>
              <a:off x="88" y="4232"/>
              <a:ext cx="43" cy="44"/>
            </a:xfrm>
            <a:prstGeom prst="rect">
              <a:avLst/>
            </a:prstGeom>
            <a:solidFill>
              <a:srgbClr val="C1C7DC"/>
            </a:solidFill>
            <a:ln w="9525">
              <a:noFill/>
              <a:miter lim="800000"/>
              <a:headEnd/>
              <a:tailEnd/>
            </a:ln>
          </p:spPr>
          <p:txBody>
            <a:bodyPr/>
            <a:lstStyle/>
            <a:p>
              <a:pPr>
                <a:defRPr/>
              </a:pPr>
              <a:endParaRPr lang="nl-NL"/>
            </a:p>
          </p:txBody>
        </p:sp>
        <p:sp>
          <p:nvSpPr>
            <p:cNvPr id="4239" name="Rectangle 143"/>
            <p:cNvSpPr>
              <a:spLocks noChangeArrowheads="1"/>
            </p:cNvSpPr>
            <p:nvPr/>
          </p:nvSpPr>
          <p:spPr bwMode="hidden">
            <a:xfrm>
              <a:off x="174" y="4232"/>
              <a:ext cx="43" cy="44"/>
            </a:xfrm>
            <a:prstGeom prst="rect">
              <a:avLst/>
            </a:prstGeom>
            <a:solidFill>
              <a:srgbClr val="C1C7DC"/>
            </a:solidFill>
            <a:ln w="9525">
              <a:noFill/>
              <a:miter lim="800000"/>
              <a:headEnd/>
              <a:tailEnd/>
            </a:ln>
          </p:spPr>
          <p:txBody>
            <a:bodyPr/>
            <a:lstStyle/>
            <a:p>
              <a:pPr>
                <a:defRPr/>
              </a:pPr>
              <a:endParaRPr lang="nl-NL"/>
            </a:p>
          </p:txBody>
        </p:sp>
        <p:sp>
          <p:nvSpPr>
            <p:cNvPr id="4240" name="Rectangle 144"/>
            <p:cNvSpPr>
              <a:spLocks noChangeArrowheads="1"/>
            </p:cNvSpPr>
            <p:nvPr/>
          </p:nvSpPr>
          <p:spPr bwMode="hidden">
            <a:xfrm>
              <a:off x="261" y="4232"/>
              <a:ext cx="43" cy="44"/>
            </a:xfrm>
            <a:prstGeom prst="rect">
              <a:avLst/>
            </a:prstGeom>
            <a:solidFill>
              <a:srgbClr val="C1C7DC"/>
            </a:solidFill>
            <a:ln w="9525">
              <a:noFill/>
              <a:miter lim="800000"/>
              <a:headEnd/>
              <a:tailEnd/>
            </a:ln>
          </p:spPr>
          <p:txBody>
            <a:bodyPr/>
            <a:lstStyle/>
            <a:p>
              <a:pPr>
                <a:defRPr/>
              </a:pPr>
              <a:endParaRPr lang="nl-NL"/>
            </a:p>
          </p:txBody>
        </p:sp>
        <p:sp>
          <p:nvSpPr>
            <p:cNvPr id="4241" name="Rectangle 145"/>
            <p:cNvSpPr>
              <a:spLocks noChangeArrowheads="1"/>
            </p:cNvSpPr>
            <p:nvPr/>
          </p:nvSpPr>
          <p:spPr bwMode="hidden">
            <a:xfrm>
              <a:off x="347" y="4232"/>
              <a:ext cx="43" cy="44"/>
            </a:xfrm>
            <a:prstGeom prst="rect">
              <a:avLst/>
            </a:prstGeom>
            <a:solidFill>
              <a:srgbClr val="C1C7DC"/>
            </a:solidFill>
            <a:ln w="9525">
              <a:noFill/>
              <a:miter lim="800000"/>
              <a:headEnd/>
              <a:tailEnd/>
            </a:ln>
          </p:spPr>
          <p:txBody>
            <a:bodyPr/>
            <a:lstStyle/>
            <a:p>
              <a:pPr>
                <a:defRPr/>
              </a:pPr>
              <a:endParaRPr lang="nl-NL"/>
            </a:p>
          </p:txBody>
        </p:sp>
        <p:sp>
          <p:nvSpPr>
            <p:cNvPr id="4242" name="Rectangle 146"/>
            <p:cNvSpPr>
              <a:spLocks noChangeArrowheads="1"/>
            </p:cNvSpPr>
            <p:nvPr/>
          </p:nvSpPr>
          <p:spPr bwMode="hidden">
            <a:xfrm>
              <a:off x="433" y="4232"/>
              <a:ext cx="43" cy="44"/>
            </a:xfrm>
            <a:prstGeom prst="rect">
              <a:avLst/>
            </a:prstGeom>
            <a:solidFill>
              <a:srgbClr val="C1C7DC"/>
            </a:solidFill>
            <a:ln w="9525">
              <a:noFill/>
              <a:miter lim="800000"/>
              <a:headEnd/>
              <a:tailEnd/>
            </a:ln>
          </p:spPr>
          <p:txBody>
            <a:bodyPr/>
            <a:lstStyle/>
            <a:p>
              <a:pPr>
                <a:defRPr/>
              </a:pPr>
              <a:endParaRPr lang="nl-NL"/>
            </a:p>
          </p:txBody>
        </p:sp>
        <p:sp>
          <p:nvSpPr>
            <p:cNvPr id="4243" name="Rectangle 147"/>
            <p:cNvSpPr>
              <a:spLocks noChangeArrowheads="1"/>
            </p:cNvSpPr>
            <p:nvPr/>
          </p:nvSpPr>
          <p:spPr bwMode="hidden">
            <a:xfrm>
              <a:off x="519" y="4232"/>
              <a:ext cx="44" cy="44"/>
            </a:xfrm>
            <a:prstGeom prst="rect">
              <a:avLst/>
            </a:prstGeom>
            <a:solidFill>
              <a:srgbClr val="C1C7DC"/>
            </a:solidFill>
            <a:ln w="9525">
              <a:noFill/>
              <a:miter lim="800000"/>
              <a:headEnd/>
              <a:tailEnd/>
            </a:ln>
          </p:spPr>
          <p:txBody>
            <a:bodyPr/>
            <a:lstStyle/>
            <a:p>
              <a:pPr>
                <a:defRPr/>
              </a:pPr>
              <a:endParaRPr lang="nl-NL"/>
            </a:p>
          </p:txBody>
        </p:sp>
        <p:sp>
          <p:nvSpPr>
            <p:cNvPr id="4244" name="Rectangle 148"/>
            <p:cNvSpPr>
              <a:spLocks noChangeArrowheads="1"/>
            </p:cNvSpPr>
            <p:nvPr/>
          </p:nvSpPr>
          <p:spPr bwMode="hidden">
            <a:xfrm>
              <a:off x="606" y="4232"/>
              <a:ext cx="43" cy="44"/>
            </a:xfrm>
            <a:prstGeom prst="rect">
              <a:avLst/>
            </a:prstGeom>
            <a:solidFill>
              <a:srgbClr val="C1C7DC"/>
            </a:solidFill>
            <a:ln w="9525">
              <a:noFill/>
              <a:miter lim="800000"/>
              <a:headEnd/>
              <a:tailEnd/>
            </a:ln>
          </p:spPr>
          <p:txBody>
            <a:bodyPr/>
            <a:lstStyle/>
            <a:p>
              <a:pPr>
                <a:defRPr/>
              </a:pPr>
              <a:endParaRPr lang="nl-NL"/>
            </a:p>
          </p:txBody>
        </p:sp>
        <p:sp>
          <p:nvSpPr>
            <p:cNvPr id="4245" name="Rectangle 149"/>
            <p:cNvSpPr>
              <a:spLocks noChangeArrowheads="1"/>
            </p:cNvSpPr>
            <p:nvPr/>
          </p:nvSpPr>
          <p:spPr bwMode="hidden">
            <a:xfrm>
              <a:off x="692" y="4232"/>
              <a:ext cx="43" cy="44"/>
            </a:xfrm>
            <a:prstGeom prst="rect">
              <a:avLst/>
            </a:prstGeom>
            <a:solidFill>
              <a:srgbClr val="C1C7DC"/>
            </a:solidFill>
            <a:ln w="9525">
              <a:noFill/>
              <a:miter lim="800000"/>
              <a:headEnd/>
              <a:tailEnd/>
            </a:ln>
          </p:spPr>
          <p:txBody>
            <a:bodyPr/>
            <a:lstStyle/>
            <a:p>
              <a:pPr>
                <a:defRPr/>
              </a:pPr>
              <a:endParaRPr lang="nl-NL"/>
            </a:p>
          </p:txBody>
        </p:sp>
        <p:sp>
          <p:nvSpPr>
            <p:cNvPr id="4246" name="Rectangle 150"/>
            <p:cNvSpPr>
              <a:spLocks noChangeArrowheads="1"/>
            </p:cNvSpPr>
            <p:nvPr/>
          </p:nvSpPr>
          <p:spPr bwMode="hidden">
            <a:xfrm>
              <a:off x="778" y="4232"/>
              <a:ext cx="43" cy="44"/>
            </a:xfrm>
            <a:prstGeom prst="rect">
              <a:avLst/>
            </a:prstGeom>
            <a:solidFill>
              <a:srgbClr val="C1C7DC"/>
            </a:solidFill>
            <a:ln w="9525">
              <a:noFill/>
              <a:miter lim="800000"/>
              <a:headEnd/>
              <a:tailEnd/>
            </a:ln>
          </p:spPr>
          <p:txBody>
            <a:bodyPr/>
            <a:lstStyle/>
            <a:p>
              <a:pPr>
                <a:defRPr/>
              </a:pPr>
              <a:endParaRPr lang="nl-NL"/>
            </a:p>
          </p:txBody>
        </p:sp>
        <p:sp>
          <p:nvSpPr>
            <p:cNvPr id="4247" name="Rectangle 151"/>
            <p:cNvSpPr>
              <a:spLocks noChangeArrowheads="1"/>
            </p:cNvSpPr>
            <p:nvPr/>
          </p:nvSpPr>
          <p:spPr bwMode="hidden">
            <a:xfrm>
              <a:off x="864" y="4232"/>
              <a:ext cx="44" cy="44"/>
            </a:xfrm>
            <a:prstGeom prst="rect">
              <a:avLst/>
            </a:prstGeom>
            <a:solidFill>
              <a:srgbClr val="C1C7DC"/>
            </a:solidFill>
            <a:ln w="9525">
              <a:noFill/>
              <a:miter lim="800000"/>
              <a:headEnd/>
              <a:tailEnd/>
            </a:ln>
          </p:spPr>
          <p:txBody>
            <a:bodyPr/>
            <a:lstStyle/>
            <a:p>
              <a:pPr>
                <a:defRPr/>
              </a:pPr>
              <a:endParaRPr lang="nl-NL"/>
            </a:p>
          </p:txBody>
        </p:sp>
        <p:sp>
          <p:nvSpPr>
            <p:cNvPr id="4248" name="Rectangle 152"/>
            <p:cNvSpPr>
              <a:spLocks noChangeArrowheads="1"/>
            </p:cNvSpPr>
            <p:nvPr/>
          </p:nvSpPr>
          <p:spPr bwMode="hidden">
            <a:xfrm>
              <a:off x="951" y="4232"/>
              <a:ext cx="43" cy="44"/>
            </a:xfrm>
            <a:prstGeom prst="rect">
              <a:avLst/>
            </a:prstGeom>
            <a:solidFill>
              <a:srgbClr val="C1C7DC"/>
            </a:solidFill>
            <a:ln w="9525">
              <a:noFill/>
              <a:miter lim="800000"/>
              <a:headEnd/>
              <a:tailEnd/>
            </a:ln>
          </p:spPr>
          <p:txBody>
            <a:bodyPr/>
            <a:lstStyle/>
            <a:p>
              <a:pPr>
                <a:defRPr/>
              </a:pPr>
              <a:endParaRPr lang="nl-NL"/>
            </a:p>
          </p:txBody>
        </p:sp>
        <p:sp>
          <p:nvSpPr>
            <p:cNvPr id="4249" name="Rectangle 153"/>
            <p:cNvSpPr>
              <a:spLocks noChangeArrowheads="1"/>
            </p:cNvSpPr>
            <p:nvPr/>
          </p:nvSpPr>
          <p:spPr bwMode="hidden">
            <a:xfrm>
              <a:off x="1037" y="4232"/>
              <a:ext cx="43" cy="44"/>
            </a:xfrm>
            <a:prstGeom prst="rect">
              <a:avLst/>
            </a:prstGeom>
            <a:solidFill>
              <a:srgbClr val="C1C7DC"/>
            </a:solidFill>
            <a:ln w="9525">
              <a:noFill/>
              <a:miter lim="800000"/>
              <a:headEnd/>
              <a:tailEnd/>
            </a:ln>
          </p:spPr>
          <p:txBody>
            <a:bodyPr/>
            <a:lstStyle/>
            <a:p>
              <a:pPr>
                <a:defRPr/>
              </a:pPr>
              <a:endParaRPr lang="nl-NL"/>
            </a:p>
          </p:txBody>
        </p:sp>
        <p:sp>
          <p:nvSpPr>
            <p:cNvPr id="4250" name="Rectangle 154"/>
            <p:cNvSpPr>
              <a:spLocks noChangeArrowheads="1"/>
            </p:cNvSpPr>
            <p:nvPr/>
          </p:nvSpPr>
          <p:spPr bwMode="hidden">
            <a:xfrm>
              <a:off x="1123" y="4232"/>
              <a:ext cx="43" cy="44"/>
            </a:xfrm>
            <a:prstGeom prst="rect">
              <a:avLst/>
            </a:prstGeom>
            <a:solidFill>
              <a:srgbClr val="C1C7DC"/>
            </a:solidFill>
            <a:ln w="9525">
              <a:noFill/>
              <a:miter lim="800000"/>
              <a:headEnd/>
              <a:tailEnd/>
            </a:ln>
          </p:spPr>
          <p:txBody>
            <a:bodyPr/>
            <a:lstStyle/>
            <a:p>
              <a:pPr>
                <a:defRPr/>
              </a:pPr>
              <a:endParaRPr lang="nl-NL"/>
            </a:p>
          </p:txBody>
        </p:sp>
        <p:sp>
          <p:nvSpPr>
            <p:cNvPr id="4251" name="Rectangle 155"/>
            <p:cNvSpPr>
              <a:spLocks noChangeArrowheads="1"/>
            </p:cNvSpPr>
            <p:nvPr/>
          </p:nvSpPr>
          <p:spPr bwMode="hidden">
            <a:xfrm>
              <a:off x="1209" y="4232"/>
              <a:ext cx="44" cy="44"/>
            </a:xfrm>
            <a:prstGeom prst="rect">
              <a:avLst/>
            </a:prstGeom>
            <a:solidFill>
              <a:srgbClr val="C1C7DC"/>
            </a:solidFill>
            <a:ln w="9525">
              <a:noFill/>
              <a:miter lim="800000"/>
              <a:headEnd/>
              <a:tailEnd/>
            </a:ln>
          </p:spPr>
          <p:txBody>
            <a:bodyPr/>
            <a:lstStyle/>
            <a:p>
              <a:pPr>
                <a:defRPr/>
              </a:pPr>
              <a:endParaRPr lang="nl-NL"/>
            </a:p>
          </p:txBody>
        </p:sp>
        <p:sp>
          <p:nvSpPr>
            <p:cNvPr id="4252" name="Rectangle 156"/>
            <p:cNvSpPr>
              <a:spLocks noChangeArrowheads="1"/>
            </p:cNvSpPr>
            <p:nvPr/>
          </p:nvSpPr>
          <p:spPr bwMode="hidden">
            <a:xfrm>
              <a:off x="1296" y="4232"/>
              <a:ext cx="43" cy="44"/>
            </a:xfrm>
            <a:prstGeom prst="rect">
              <a:avLst/>
            </a:prstGeom>
            <a:solidFill>
              <a:srgbClr val="C1C7DC"/>
            </a:solidFill>
            <a:ln w="9525">
              <a:noFill/>
              <a:miter lim="800000"/>
              <a:headEnd/>
              <a:tailEnd/>
            </a:ln>
          </p:spPr>
          <p:txBody>
            <a:bodyPr/>
            <a:lstStyle/>
            <a:p>
              <a:pPr>
                <a:defRPr/>
              </a:pPr>
              <a:endParaRPr lang="nl-NL"/>
            </a:p>
          </p:txBody>
        </p:sp>
        <p:sp>
          <p:nvSpPr>
            <p:cNvPr id="4253" name="Rectangle 157"/>
            <p:cNvSpPr>
              <a:spLocks noChangeArrowheads="1"/>
            </p:cNvSpPr>
            <p:nvPr/>
          </p:nvSpPr>
          <p:spPr bwMode="hidden">
            <a:xfrm>
              <a:off x="1382" y="4232"/>
              <a:ext cx="43" cy="44"/>
            </a:xfrm>
            <a:prstGeom prst="rect">
              <a:avLst/>
            </a:prstGeom>
            <a:solidFill>
              <a:srgbClr val="C1C7DC"/>
            </a:solidFill>
            <a:ln w="9525">
              <a:noFill/>
              <a:miter lim="800000"/>
              <a:headEnd/>
              <a:tailEnd/>
            </a:ln>
          </p:spPr>
          <p:txBody>
            <a:bodyPr/>
            <a:lstStyle/>
            <a:p>
              <a:pPr>
                <a:defRPr/>
              </a:pPr>
              <a:endParaRPr lang="nl-NL"/>
            </a:p>
          </p:txBody>
        </p:sp>
        <p:sp>
          <p:nvSpPr>
            <p:cNvPr id="4254" name="Rectangle 158"/>
            <p:cNvSpPr>
              <a:spLocks noChangeArrowheads="1"/>
            </p:cNvSpPr>
            <p:nvPr/>
          </p:nvSpPr>
          <p:spPr bwMode="hidden">
            <a:xfrm>
              <a:off x="1468" y="4232"/>
              <a:ext cx="43" cy="44"/>
            </a:xfrm>
            <a:prstGeom prst="rect">
              <a:avLst/>
            </a:prstGeom>
            <a:solidFill>
              <a:srgbClr val="C1C7DC"/>
            </a:solidFill>
            <a:ln w="9525">
              <a:noFill/>
              <a:miter lim="800000"/>
              <a:headEnd/>
              <a:tailEnd/>
            </a:ln>
          </p:spPr>
          <p:txBody>
            <a:bodyPr/>
            <a:lstStyle/>
            <a:p>
              <a:pPr>
                <a:defRPr/>
              </a:pPr>
              <a:endParaRPr lang="nl-NL"/>
            </a:p>
          </p:txBody>
        </p:sp>
        <p:sp>
          <p:nvSpPr>
            <p:cNvPr id="4255" name="Rectangle 159"/>
            <p:cNvSpPr>
              <a:spLocks noChangeArrowheads="1"/>
            </p:cNvSpPr>
            <p:nvPr/>
          </p:nvSpPr>
          <p:spPr bwMode="hidden">
            <a:xfrm>
              <a:off x="1555" y="4232"/>
              <a:ext cx="43" cy="44"/>
            </a:xfrm>
            <a:prstGeom prst="rect">
              <a:avLst/>
            </a:prstGeom>
            <a:solidFill>
              <a:srgbClr val="C1C7DC"/>
            </a:solidFill>
            <a:ln w="9525">
              <a:noFill/>
              <a:miter lim="800000"/>
              <a:headEnd/>
              <a:tailEnd/>
            </a:ln>
          </p:spPr>
          <p:txBody>
            <a:bodyPr/>
            <a:lstStyle/>
            <a:p>
              <a:pPr>
                <a:defRPr/>
              </a:pPr>
              <a:endParaRPr lang="nl-NL"/>
            </a:p>
          </p:txBody>
        </p:sp>
        <p:sp>
          <p:nvSpPr>
            <p:cNvPr id="4256" name="Rectangle 160"/>
            <p:cNvSpPr>
              <a:spLocks noChangeArrowheads="1"/>
            </p:cNvSpPr>
            <p:nvPr/>
          </p:nvSpPr>
          <p:spPr bwMode="hidden">
            <a:xfrm>
              <a:off x="1641" y="4232"/>
              <a:ext cx="43" cy="44"/>
            </a:xfrm>
            <a:prstGeom prst="rect">
              <a:avLst/>
            </a:prstGeom>
            <a:solidFill>
              <a:srgbClr val="C1C7DC"/>
            </a:solidFill>
            <a:ln w="9525">
              <a:noFill/>
              <a:miter lim="800000"/>
              <a:headEnd/>
              <a:tailEnd/>
            </a:ln>
          </p:spPr>
          <p:txBody>
            <a:bodyPr/>
            <a:lstStyle/>
            <a:p>
              <a:pPr>
                <a:defRPr/>
              </a:pPr>
              <a:endParaRPr lang="nl-NL"/>
            </a:p>
          </p:txBody>
        </p:sp>
        <p:sp>
          <p:nvSpPr>
            <p:cNvPr id="4257" name="Rectangle 161"/>
            <p:cNvSpPr>
              <a:spLocks noChangeArrowheads="1"/>
            </p:cNvSpPr>
            <p:nvPr/>
          </p:nvSpPr>
          <p:spPr bwMode="hidden">
            <a:xfrm>
              <a:off x="1727" y="4232"/>
              <a:ext cx="43" cy="44"/>
            </a:xfrm>
            <a:prstGeom prst="rect">
              <a:avLst/>
            </a:prstGeom>
            <a:solidFill>
              <a:srgbClr val="C1C7DC"/>
            </a:solidFill>
            <a:ln w="9525">
              <a:noFill/>
              <a:miter lim="800000"/>
              <a:headEnd/>
              <a:tailEnd/>
            </a:ln>
          </p:spPr>
          <p:txBody>
            <a:bodyPr/>
            <a:lstStyle/>
            <a:p>
              <a:pPr>
                <a:defRPr/>
              </a:pPr>
              <a:endParaRPr lang="nl-NL"/>
            </a:p>
          </p:txBody>
        </p:sp>
        <p:sp>
          <p:nvSpPr>
            <p:cNvPr id="4258" name="Rectangle 162"/>
            <p:cNvSpPr>
              <a:spLocks noChangeArrowheads="1"/>
            </p:cNvSpPr>
            <p:nvPr/>
          </p:nvSpPr>
          <p:spPr bwMode="hidden">
            <a:xfrm>
              <a:off x="1813" y="4232"/>
              <a:ext cx="43" cy="44"/>
            </a:xfrm>
            <a:prstGeom prst="rect">
              <a:avLst/>
            </a:prstGeom>
            <a:solidFill>
              <a:srgbClr val="C1C7DC"/>
            </a:solidFill>
            <a:ln w="9525">
              <a:noFill/>
              <a:miter lim="800000"/>
              <a:headEnd/>
              <a:tailEnd/>
            </a:ln>
          </p:spPr>
          <p:txBody>
            <a:bodyPr/>
            <a:lstStyle/>
            <a:p>
              <a:pPr>
                <a:defRPr/>
              </a:pPr>
              <a:endParaRPr lang="nl-NL"/>
            </a:p>
          </p:txBody>
        </p:sp>
        <p:sp>
          <p:nvSpPr>
            <p:cNvPr id="4259" name="Rectangle 163"/>
            <p:cNvSpPr>
              <a:spLocks noChangeArrowheads="1"/>
            </p:cNvSpPr>
            <p:nvPr/>
          </p:nvSpPr>
          <p:spPr bwMode="hidden">
            <a:xfrm>
              <a:off x="1900" y="4232"/>
              <a:ext cx="43" cy="44"/>
            </a:xfrm>
            <a:prstGeom prst="rect">
              <a:avLst/>
            </a:prstGeom>
            <a:solidFill>
              <a:srgbClr val="C1C7DC"/>
            </a:solidFill>
            <a:ln w="9525">
              <a:noFill/>
              <a:miter lim="800000"/>
              <a:headEnd/>
              <a:tailEnd/>
            </a:ln>
          </p:spPr>
          <p:txBody>
            <a:bodyPr/>
            <a:lstStyle/>
            <a:p>
              <a:pPr>
                <a:defRPr/>
              </a:pPr>
              <a:endParaRPr lang="nl-NL"/>
            </a:p>
          </p:txBody>
        </p:sp>
        <p:sp>
          <p:nvSpPr>
            <p:cNvPr id="4260" name="Rectangle 164"/>
            <p:cNvSpPr>
              <a:spLocks noChangeArrowheads="1"/>
            </p:cNvSpPr>
            <p:nvPr/>
          </p:nvSpPr>
          <p:spPr bwMode="hidden">
            <a:xfrm>
              <a:off x="1986" y="4232"/>
              <a:ext cx="43" cy="44"/>
            </a:xfrm>
            <a:prstGeom prst="rect">
              <a:avLst/>
            </a:prstGeom>
            <a:solidFill>
              <a:srgbClr val="C1C7DC"/>
            </a:solidFill>
            <a:ln w="9525">
              <a:noFill/>
              <a:miter lim="800000"/>
              <a:headEnd/>
              <a:tailEnd/>
            </a:ln>
          </p:spPr>
          <p:txBody>
            <a:bodyPr/>
            <a:lstStyle/>
            <a:p>
              <a:pPr>
                <a:defRPr/>
              </a:pPr>
              <a:endParaRPr lang="nl-NL"/>
            </a:p>
          </p:txBody>
        </p:sp>
        <p:sp>
          <p:nvSpPr>
            <p:cNvPr id="4261" name="Rectangle 165"/>
            <p:cNvSpPr>
              <a:spLocks noChangeArrowheads="1"/>
            </p:cNvSpPr>
            <p:nvPr/>
          </p:nvSpPr>
          <p:spPr bwMode="hidden">
            <a:xfrm>
              <a:off x="2072" y="4232"/>
              <a:ext cx="43" cy="44"/>
            </a:xfrm>
            <a:prstGeom prst="rect">
              <a:avLst/>
            </a:prstGeom>
            <a:solidFill>
              <a:srgbClr val="C1C7DC"/>
            </a:solidFill>
            <a:ln w="9525">
              <a:noFill/>
              <a:miter lim="800000"/>
              <a:headEnd/>
              <a:tailEnd/>
            </a:ln>
          </p:spPr>
          <p:txBody>
            <a:bodyPr/>
            <a:lstStyle/>
            <a:p>
              <a:pPr>
                <a:defRPr/>
              </a:pPr>
              <a:endParaRPr lang="nl-NL"/>
            </a:p>
          </p:txBody>
        </p:sp>
        <p:sp>
          <p:nvSpPr>
            <p:cNvPr id="4262" name="Rectangle 166"/>
            <p:cNvSpPr>
              <a:spLocks noChangeArrowheads="1"/>
            </p:cNvSpPr>
            <p:nvPr/>
          </p:nvSpPr>
          <p:spPr bwMode="hidden">
            <a:xfrm>
              <a:off x="2158" y="4232"/>
              <a:ext cx="43" cy="44"/>
            </a:xfrm>
            <a:prstGeom prst="rect">
              <a:avLst/>
            </a:prstGeom>
            <a:solidFill>
              <a:srgbClr val="C1C7DC"/>
            </a:solidFill>
            <a:ln w="9525">
              <a:noFill/>
              <a:miter lim="800000"/>
              <a:headEnd/>
              <a:tailEnd/>
            </a:ln>
          </p:spPr>
          <p:txBody>
            <a:bodyPr/>
            <a:lstStyle/>
            <a:p>
              <a:pPr>
                <a:defRPr/>
              </a:pPr>
              <a:endParaRPr lang="nl-NL"/>
            </a:p>
          </p:txBody>
        </p:sp>
        <p:sp>
          <p:nvSpPr>
            <p:cNvPr id="4263" name="Rectangle 167"/>
            <p:cNvSpPr>
              <a:spLocks noChangeArrowheads="1"/>
            </p:cNvSpPr>
            <p:nvPr/>
          </p:nvSpPr>
          <p:spPr bwMode="hidden">
            <a:xfrm>
              <a:off x="2245" y="4232"/>
              <a:ext cx="43" cy="44"/>
            </a:xfrm>
            <a:prstGeom prst="rect">
              <a:avLst/>
            </a:prstGeom>
            <a:solidFill>
              <a:srgbClr val="C1C7DC"/>
            </a:solidFill>
            <a:ln w="9525">
              <a:noFill/>
              <a:miter lim="800000"/>
              <a:headEnd/>
              <a:tailEnd/>
            </a:ln>
          </p:spPr>
          <p:txBody>
            <a:bodyPr/>
            <a:lstStyle/>
            <a:p>
              <a:pPr>
                <a:defRPr/>
              </a:pPr>
              <a:endParaRPr lang="nl-NL"/>
            </a:p>
          </p:txBody>
        </p:sp>
        <p:sp>
          <p:nvSpPr>
            <p:cNvPr id="4264" name="Rectangle 168"/>
            <p:cNvSpPr>
              <a:spLocks noChangeArrowheads="1"/>
            </p:cNvSpPr>
            <p:nvPr/>
          </p:nvSpPr>
          <p:spPr bwMode="hidden">
            <a:xfrm>
              <a:off x="2331" y="4232"/>
              <a:ext cx="43" cy="44"/>
            </a:xfrm>
            <a:prstGeom prst="rect">
              <a:avLst/>
            </a:prstGeom>
            <a:solidFill>
              <a:srgbClr val="C1C7DC"/>
            </a:solidFill>
            <a:ln w="9525">
              <a:noFill/>
              <a:miter lim="800000"/>
              <a:headEnd/>
              <a:tailEnd/>
            </a:ln>
          </p:spPr>
          <p:txBody>
            <a:bodyPr/>
            <a:lstStyle/>
            <a:p>
              <a:pPr>
                <a:defRPr/>
              </a:pPr>
              <a:endParaRPr lang="nl-NL"/>
            </a:p>
          </p:txBody>
        </p:sp>
        <p:sp>
          <p:nvSpPr>
            <p:cNvPr id="4265" name="Rectangle 169"/>
            <p:cNvSpPr>
              <a:spLocks noChangeArrowheads="1"/>
            </p:cNvSpPr>
            <p:nvPr/>
          </p:nvSpPr>
          <p:spPr bwMode="hidden">
            <a:xfrm>
              <a:off x="2417" y="4232"/>
              <a:ext cx="43" cy="44"/>
            </a:xfrm>
            <a:prstGeom prst="rect">
              <a:avLst/>
            </a:prstGeom>
            <a:solidFill>
              <a:srgbClr val="C1C7DC"/>
            </a:solidFill>
            <a:ln w="9525">
              <a:noFill/>
              <a:miter lim="800000"/>
              <a:headEnd/>
              <a:tailEnd/>
            </a:ln>
          </p:spPr>
          <p:txBody>
            <a:bodyPr/>
            <a:lstStyle/>
            <a:p>
              <a:pPr>
                <a:defRPr/>
              </a:pPr>
              <a:endParaRPr lang="nl-NL"/>
            </a:p>
          </p:txBody>
        </p:sp>
        <p:sp>
          <p:nvSpPr>
            <p:cNvPr id="4266" name="Rectangle 170"/>
            <p:cNvSpPr>
              <a:spLocks noChangeArrowheads="1"/>
            </p:cNvSpPr>
            <p:nvPr/>
          </p:nvSpPr>
          <p:spPr bwMode="hidden">
            <a:xfrm>
              <a:off x="2503" y="4232"/>
              <a:ext cx="44" cy="44"/>
            </a:xfrm>
            <a:prstGeom prst="rect">
              <a:avLst/>
            </a:prstGeom>
            <a:solidFill>
              <a:srgbClr val="C1C7DC"/>
            </a:solidFill>
            <a:ln w="9525">
              <a:noFill/>
              <a:miter lim="800000"/>
              <a:headEnd/>
              <a:tailEnd/>
            </a:ln>
          </p:spPr>
          <p:txBody>
            <a:bodyPr/>
            <a:lstStyle/>
            <a:p>
              <a:pPr>
                <a:defRPr/>
              </a:pPr>
              <a:endParaRPr lang="nl-NL"/>
            </a:p>
          </p:txBody>
        </p:sp>
        <p:sp>
          <p:nvSpPr>
            <p:cNvPr id="4267" name="Rectangle 171"/>
            <p:cNvSpPr>
              <a:spLocks noChangeArrowheads="1"/>
            </p:cNvSpPr>
            <p:nvPr/>
          </p:nvSpPr>
          <p:spPr bwMode="hidden">
            <a:xfrm>
              <a:off x="2590" y="4232"/>
              <a:ext cx="43" cy="44"/>
            </a:xfrm>
            <a:prstGeom prst="rect">
              <a:avLst/>
            </a:prstGeom>
            <a:solidFill>
              <a:srgbClr val="C1C7DC"/>
            </a:solidFill>
            <a:ln w="9525">
              <a:noFill/>
              <a:miter lim="800000"/>
              <a:headEnd/>
              <a:tailEnd/>
            </a:ln>
          </p:spPr>
          <p:txBody>
            <a:bodyPr/>
            <a:lstStyle/>
            <a:p>
              <a:pPr>
                <a:defRPr/>
              </a:pPr>
              <a:endParaRPr lang="nl-NL"/>
            </a:p>
          </p:txBody>
        </p:sp>
        <p:sp>
          <p:nvSpPr>
            <p:cNvPr id="4268" name="Rectangle 172"/>
            <p:cNvSpPr>
              <a:spLocks noChangeArrowheads="1"/>
            </p:cNvSpPr>
            <p:nvPr/>
          </p:nvSpPr>
          <p:spPr bwMode="hidden">
            <a:xfrm>
              <a:off x="2676" y="4232"/>
              <a:ext cx="43" cy="44"/>
            </a:xfrm>
            <a:prstGeom prst="rect">
              <a:avLst/>
            </a:prstGeom>
            <a:solidFill>
              <a:srgbClr val="C1C7DC"/>
            </a:solidFill>
            <a:ln w="9525">
              <a:noFill/>
              <a:miter lim="800000"/>
              <a:headEnd/>
              <a:tailEnd/>
            </a:ln>
          </p:spPr>
          <p:txBody>
            <a:bodyPr/>
            <a:lstStyle/>
            <a:p>
              <a:pPr>
                <a:defRPr/>
              </a:pPr>
              <a:endParaRPr lang="nl-NL"/>
            </a:p>
          </p:txBody>
        </p:sp>
        <p:sp>
          <p:nvSpPr>
            <p:cNvPr id="4269" name="Rectangle 173"/>
            <p:cNvSpPr>
              <a:spLocks noChangeArrowheads="1"/>
            </p:cNvSpPr>
            <p:nvPr/>
          </p:nvSpPr>
          <p:spPr bwMode="hidden">
            <a:xfrm>
              <a:off x="2762" y="4232"/>
              <a:ext cx="43" cy="44"/>
            </a:xfrm>
            <a:prstGeom prst="rect">
              <a:avLst/>
            </a:prstGeom>
            <a:solidFill>
              <a:srgbClr val="C1C7DC"/>
            </a:solidFill>
            <a:ln w="9525">
              <a:noFill/>
              <a:miter lim="800000"/>
              <a:headEnd/>
              <a:tailEnd/>
            </a:ln>
          </p:spPr>
          <p:txBody>
            <a:bodyPr/>
            <a:lstStyle/>
            <a:p>
              <a:pPr>
                <a:defRPr/>
              </a:pPr>
              <a:endParaRPr lang="nl-NL"/>
            </a:p>
          </p:txBody>
        </p:sp>
        <p:sp>
          <p:nvSpPr>
            <p:cNvPr id="4270" name="Rectangle 174"/>
            <p:cNvSpPr>
              <a:spLocks noChangeArrowheads="1"/>
            </p:cNvSpPr>
            <p:nvPr/>
          </p:nvSpPr>
          <p:spPr bwMode="hidden">
            <a:xfrm>
              <a:off x="2848" y="4232"/>
              <a:ext cx="44" cy="44"/>
            </a:xfrm>
            <a:prstGeom prst="rect">
              <a:avLst/>
            </a:prstGeom>
            <a:solidFill>
              <a:srgbClr val="C1C7DC"/>
            </a:solidFill>
            <a:ln w="9525">
              <a:noFill/>
              <a:miter lim="800000"/>
              <a:headEnd/>
              <a:tailEnd/>
            </a:ln>
          </p:spPr>
          <p:txBody>
            <a:bodyPr/>
            <a:lstStyle/>
            <a:p>
              <a:pPr>
                <a:defRPr/>
              </a:pPr>
              <a:endParaRPr lang="nl-NL"/>
            </a:p>
          </p:txBody>
        </p:sp>
        <p:sp>
          <p:nvSpPr>
            <p:cNvPr id="4271" name="Rectangle 175"/>
            <p:cNvSpPr>
              <a:spLocks noChangeArrowheads="1"/>
            </p:cNvSpPr>
            <p:nvPr/>
          </p:nvSpPr>
          <p:spPr bwMode="hidden">
            <a:xfrm>
              <a:off x="2935" y="4232"/>
              <a:ext cx="43" cy="44"/>
            </a:xfrm>
            <a:prstGeom prst="rect">
              <a:avLst/>
            </a:prstGeom>
            <a:solidFill>
              <a:srgbClr val="C1C7DC"/>
            </a:solidFill>
            <a:ln w="9525">
              <a:noFill/>
              <a:miter lim="800000"/>
              <a:headEnd/>
              <a:tailEnd/>
            </a:ln>
          </p:spPr>
          <p:txBody>
            <a:bodyPr/>
            <a:lstStyle/>
            <a:p>
              <a:pPr>
                <a:defRPr/>
              </a:pPr>
              <a:endParaRPr lang="nl-NL"/>
            </a:p>
          </p:txBody>
        </p:sp>
        <p:sp>
          <p:nvSpPr>
            <p:cNvPr id="4272" name="Rectangle 176"/>
            <p:cNvSpPr>
              <a:spLocks noChangeArrowheads="1"/>
            </p:cNvSpPr>
            <p:nvPr/>
          </p:nvSpPr>
          <p:spPr bwMode="hidden">
            <a:xfrm>
              <a:off x="3021" y="4232"/>
              <a:ext cx="43" cy="44"/>
            </a:xfrm>
            <a:prstGeom prst="rect">
              <a:avLst/>
            </a:prstGeom>
            <a:solidFill>
              <a:srgbClr val="C1C7DC"/>
            </a:solidFill>
            <a:ln w="9525">
              <a:noFill/>
              <a:miter lim="800000"/>
              <a:headEnd/>
              <a:tailEnd/>
            </a:ln>
          </p:spPr>
          <p:txBody>
            <a:bodyPr/>
            <a:lstStyle/>
            <a:p>
              <a:pPr>
                <a:defRPr/>
              </a:pPr>
              <a:endParaRPr lang="nl-NL"/>
            </a:p>
          </p:txBody>
        </p:sp>
        <p:sp>
          <p:nvSpPr>
            <p:cNvPr id="4273" name="Rectangle 177"/>
            <p:cNvSpPr>
              <a:spLocks noChangeArrowheads="1"/>
            </p:cNvSpPr>
            <p:nvPr/>
          </p:nvSpPr>
          <p:spPr bwMode="hidden">
            <a:xfrm>
              <a:off x="3107" y="4232"/>
              <a:ext cx="43" cy="44"/>
            </a:xfrm>
            <a:prstGeom prst="rect">
              <a:avLst/>
            </a:prstGeom>
            <a:solidFill>
              <a:srgbClr val="C1C7DC"/>
            </a:solidFill>
            <a:ln w="9525">
              <a:noFill/>
              <a:miter lim="800000"/>
              <a:headEnd/>
              <a:tailEnd/>
            </a:ln>
          </p:spPr>
          <p:txBody>
            <a:bodyPr/>
            <a:lstStyle/>
            <a:p>
              <a:pPr>
                <a:defRPr/>
              </a:pPr>
              <a:endParaRPr lang="nl-NL"/>
            </a:p>
          </p:txBody>
        </p:sp>
        <p:sp>
          <p:nvSpPr>
            <p:cNvPr id="4274" name="Rectangle 178"/>
            <p:cNvSpPr>
              <a:spLocks noChangeArrowheads="1"/>
            </p:cNvSpPr>
            <p:nvPr/>
          </p:nvSpPr>
          <p:spPr bwMode="hidden">
            <a:xfrm>
              <a:off x="3194" y="4232"/>
              <a:ext cx="43" cy="44"/>
            </a:xfrm>
            <a:prstGeom prst="rect">
              <a:avLst/>
            </a:prstGeom>
            <a:solidFill>
              <a:srgbClr val="C1C7DC"/>
            </a:solidFill>
            <a:ln w="9525">
              <a:noFill/>
              <a:miter lim="800000"/>
              <a:headEnd/>
              <a:tailEnd/>
            </a:ln>
          </p:spPr>
          <p:txBody>
            <a:bodyPr/>
            <a:lstStyle/>
            <a:p>
              <a:pPr>
                <a:defRPr/>
              </a:pPr>
              <a:endParaRPr lang="nl-NL"/>
            </a:p>
          </p:txBody>
        </p:sp>
        <p:sp>
          <p:nvSpPr>
            <p:cNvPr id="4275" name="Rectangle 179"/>
            <p:cNvSpPr>
              <a:spLocks noChangeArrowheads="1"/>
            </p:cNvSpPr>
            <p:nvPr/>
          </p:nvSpPr>
          <p:spPr bwMode="hidden">
            <a:xfrm>
              <a:off x="3280" y="4232"/>
              <a:ext cx="43" cy="44"/>
            </a:xfrm>
            <a:prstGeom prst="rect">
              <a:avLst/>
            </a:prstGeom>
            <a:solidFill>
              <a:srgbClr val="C1C7DC"/>
            </a:solidFill>
            <a:ln w="9525">
              <a:noFill/>
              <a:miter lim="800000"/>
              <a:headEnd/>
              <a:tailEnd/>
            </a:ln>
          </p:spPr>
          <p:txBody>
            <a:bodyPr/>
            <a:lstStyle/>
            <a:p>
              <a:pPr>
                <a:defRPr/>
              </a:pPr>
              <a:endParaRPr lang="nl-NL"/>
            </a:p>
          </p:txBody>
        </p:sp>
        <p:sp>
          <p:nvSpPr>
            <p:cNvPr id="4276" name="Rectangle 180"/>
            <p:cNvSpPr>
              <a:spLocks noChangeArrowheads="1"/>
            </p:cNvSpPr>
            <p:nvPr/>
          </p:nvSpPr>
          <p:spPr bwMode="hidden">
            <a:xfrm>
              <a:off x="3366" y="4232"/>
              <a:ext cx="43" cy="44"/>
            </a:xfrm>
            <a:prstGeom prst="rect">
              <a:avLst/>
            </a:prstGeom>
            <a:solidFill>
              <a:srgbClr val="C1C7DC"/>
            </a:solidFill>
            <a:ln w="9525">
              <a:noFill/>
              <a:miter lim="800000"/>
              <a:headEnd/>
              <a:tailEnd/>
            </a:ln>
          </p:spPr>
          <p:txBody>
            <a:bodyPr/>
            <a:lstStyle/>
            <a:p>
              <a:pPr>
                <a:defRPr/>
              </a:pPr>
              <a:endParaRPr lang="nl-NL"/>
            </a:p>
          </p:txBody>
        </p:sp>
        <p:sp>
          <p:nvSpPr>
            <p:cNvPr id="4277" name="Rectangle 181"/>
            <p:cNvSpPr>
              <a:spLocks noChangeArrowheads="1"/>
            </p:cNvSpPr>
            <p:nvPr/>
          </p:nvSpPr>
          <p:spPr bwMode="hidden">
            <a:xfrm>
              <a:off x="3452" y="4232"/>
              <a:ext cx="43" cy="44"/>
            </a:xfrm>
            <a:prstGeom prst="rect">
              <a:avLst/>
            </a:prstGeom>
            <a:solidFill>
              <a:srgbClr val="C1C7DC"/>
            </a:solidFill>
            <a:ln w="9525">
              <a:noFill/>
              <a:miter lim="800000"/>
              <a:headEnd/>
              <a:tailEnd/>
            </a:ln>
          </p:spPr>
          <p:txBody>
            <a:bodyPr/>
            <a:lstStyle/>
            <a:p>
              <a:pPr>
                <a:defRPr/>
              </a:pPr>
              <a:endParaRPr lang="nl-NL"/>
            </a:p>
          </p:txBody>
        </p:sp>
        <p:sp>
          <p:nvSpPr>
            <p:cNvPr id="4278" name="Rectangle 182"/>
            <p:cNvSpPr>
              <a:spLocks noChangeArrowheads="1"/>
            </p:cNvSpPr>
            <p:nvPr/>
          </p:nvSpPr>
          <p:spPr bwMode="hidden">
            <a:xfrm>
              <a:off x="3539" y="4232"/>
              <a:ext cx="43" cy="44"/>
            </a:xfrm>
            <a:prstGeom prst="rect">
              <a:avLst/>
            </a:prstGeom>
            <a:solidFill>
              <a:srgbClr val="C1C7DC"/>
            </a:solidFill>
            <a:ln w="9525">
              <a:noFill/>
              <a:miter lim="800000"/>
              <a:headEnd/>
              <a:tailEnd/>
            </a:ln>
          </p:spPr>
          <p:txBody>
            <a:bodyPr/>
            <a:lstStyle/>
            <a:p>
              <a:pPr>
                <a:defRPr/>
              </a:pPr>
              <a:endParaRPr lang="nl-NL"/>
            </a:p>
          </p:txBody>
        </p:sp>
        <p:sp>
          <p:nvSpPr>
            <p:cNvPr id="4279" name="Rectangle 183"/>
            <p:cNvSpPr>
              <a:spLocks noChangeArrowheads="1"/>
            </p:cNvSpPr>
            <p:nvPr/>
          </p:nvSpPr>
          <p:spPr bwMode="hidden">
            <a:xfrm>
              <a:off x="3625" y="4232"/>
              <a:ext cx="43" cy="44"/>
            </a:xfrm>
            <a:prstGeom prst="rect">
              <a:avLst/>
            </a:prstGeom>
            <a:solidFill>
              <a:srgbClr val="C1C7DC"/>
            </a:solidFill>
            <a:ln w="9525">
              <a:noFill/>
              <a:miter lim="800000"/>
              <a:headEnd/>
              <a:tailEnd/>
            </a:ln>
          </p:spPr>
          <p:txBody>
            <a:bodyPr/>
            <a:lstStyle/>
            <a:p>
              <a:pPr>
                <a:defRPr/>
              </a:pPr>
              <a:endParaRPr lang="nl-NL"/>
            </a:p>
          </p:txBody>
        </p:sp>
        <p:sp>
          <p:nvSpPr>
            <p:cNvPr id="4280" name="Rectangle 184"/>
            <p:cNvSpPr>
              <a:spLocks noChangeArrowheads="1"/>
            </p:cNvSpPr>
            <p:nvPr/>
          </p:nvSpPr>
          <p:spPr bwMode="hidden">
            <a:xfrm>
              <a:off x="3711" y="4232"/>
              <a:ext cx="43" cy="44"/>
            </a:xfrm>
            <a:prstGeom prst="rect">
              <a:avLst/>
            </a:prstGeom>
            <a:solidFill>
              <a:srgbClr val="C1C7DC"/>
            </a:solidFill>
            <a:ln w="9525">
              <a:noFill/>
              <a:miter lim="800000"/>
              <a:headEnd/>
              <a:tailEnd/>
            </a:ln>
          </p:spPr>
          <p:txBody>
            <a:bodyPr/>
            <a:lstStyle/>
            <a:p>
              <a:pPr>
                <a:defRPr/>
              </a:pPr>
              <a:endParaRPr lang="nl-NL"/>
            </a:p>
          </p:txBody>
        </p:sp>
        <p:sp>
          <p:nvSpPr>
            <p:cNvPr id="4281" name="Rectangle 185"/>
            <p:cNvSpPr>
              <a:spLocks noChangeArrowheads="1"/>
            </p:cNvSpPr>
            <p:nvPr/>
          </p:nvSpPr>
          <p:spPr bwMode="hidden">
            <a:xfrm>
              <a:off x="3797" y="4232"/>
              <a:ext cx="43" cy="44"/>
            </a:xfrm>
            <a:prstGeom prst="rect">
              <a:avLst/>
            </a:prstGeom>
            <a:solidFill>
              <a:srgbClr val="C1C7DC"/>
            </a:solidFill>
            <a:ln w="9525">
              <a:noFill/>
              <a:miter lim="800000"/>
              <a:headEnd/>
              <a:tailEnd/>
            </a:ln>
          </p:spPr>
          <p:txBody>
            <a:bodyPr/>
            <a:lstStyle/>
            <a:p>
              <a:pPr>
                <a:defRPr/>
              </a:pPr>
              <a:endParaRPr lang="nl-NL"/>
            </a:p>
          </p:txBody>
        </p:sp>
        <p:sp>
          <p:nvSpPr>
            <p:cNvPr id="4282" name="Rectangle 186"/>
            <p:cNvSpPr>
              <a:spLocks noChangeArrowheads="1"/>
            </p:cNvSpPr>
            <p:nvPr/>
          </p:nvSpPr>
          <p:spPr bwMode="hidden">
            <a:xfrm>
              <a:off x="3884" y="4232"/>
              <a:ext cx="43" cy="44"/>
            </a:xfrm>
            <a:prstGeom prst="rect">
              <a:avLst/>
            </a:prstGeom>
            <a:solidFill>
              <a:srgbClr val="C1C7DC"/>
            </a:solidFill>
            <a:ln w="9525">
              <a:noFill/>
              <a:miter lim="800000"/>
              <a:headEnd/>
              <a:tailEnd/>
            </a:ln>
          </p:spPr>
          <p:txBody>
            <a:bodyPr/>
            <a:lstStyle/>
            <a:p>
              <a:pPr>
                <a:defRPr/>
              </a:pPr>
              <a:endParaRPr lang="nl-NL"/>
            </a:p>
          </p:txBody>
        </p:sp>
        <p:sp>
          <p:nvSpPr>
            <p:cNvPr id="4283" name="Rectangle 187"/>
            <p:cNvSpPr>
              <a:spLocks noChangeArrowheads="1"/>
            </p:cNvSpPr>
            <p:nvPr/>
          </p:nvSpPr>
          <p:spPr bwMode="hidden">
            <a:xfrm>
              <a:off x="3970" y="4232"/>
              <a:ext cx="43" cy="44"/>
            </a:xfrm>
            <a:prstGeom prst="rect">
              <a:avLst/>
            </a:prstGeom>
            <a:solidFill>
              <a:srgbClr val="C1C7DC"/>
            </a:solidFill>
            <a:ln w="9525">
              <a:noFill/>
              <a:miter lim="800000"/>
              <a:headEnd/>
              <a:tailEnd/>
            </a:ln>
          </p:spPr>
          <p:txBody>
            <a:bodyPr/>
            <a:lstStyle/>
            <a:p>
              <a:pPr>
                <a:defRPr/>
              </a:pPr>
              <a:endParaRPr lang="nl-NL"/>
            </a:p>
          </p:txBody>
        </p:sp>
        <p:sp>
          <p:nvSpPr>
            <p:cNvPr id="4284" name="Rectangle 188"/>
            <p:cNvSpPr>
              <a:spLocks noChangeArrowheads="1"/>
            </p:cNvSpPr>
            <p:nvPr/>
          </p:nvSpPr>
          <p:spPr bwMode="hidden">
            <a:xfrm>
              <a:off x="4056" y="4232"/>
              <a:ext cx="43" cy="44"/>
            </a:xfrm>
            <a:prstGeom prst="rect">
              <a:avLst/>
            </a:prstGeom>
            <a:solidFill>
              <a:srgbClr val="C1C7DC"/>
            </a:solidFill>
            <a:ln w="9525">
              <a:noFill/>
              <a:miter lim="800000"/>
              <a:headEnd/>
              <a:tailEnd/>
            </a:ln>
          </p:spPr>
          <p:txBody>
            <a:bodyPr/>
            <a:lstStyle/>
            <a:p>
              <a:pPr>
                <a:defRPr/>
              </a:pPr>
              <a:endParaRPr lang="nl-NL"/>
            </a:p>
          </p:txBody>
        </p:sp>
        <p:sp>
          <p:nvSpPr>
            <p:cNvPr id="4285" name="Rectangle 189"/>
            <p:cNvSpPr>
              <a:spLocks noChangeArrowheads="1"/>
            </p:cNvSpPr>
            <p:nvPr/>
          </p:nvSpPr>
          <p:spPr bwMode="hidden">
            <a:xfrm>
              <a:off x="4142" y="4232"/>
              <a:ext cx="44" cy="44"/>
            </a:xfrm>
            <a:prstGeom prst="rect">
              <a:avLst/>
            </a:prstGeom>
            <a:solidFill>
              <a:srgbClr val="C1C7DC"/>
            </a:solidFill>
            <a:ln w="9525">
              <a:noFill/>
              <a:miter lim="800000"/>
              <a:headEnd/>
              <a:tailEnd/>
            </a:ln>
          </p:spPr>
          <p:txBody>
            <a:bodyPr/>
            <a:lstStyle/>
            <a:p>
              <a:pPr>
                <a:defRPr/>
              </a:pPr>
              <a:endParaRPr lang="nl-NL"/>
            </a:p>
          </p:txBody>
        </p:sp>
        <p:sp>
          <p:nvSpPr>
            <p:cNvPr id="4286" name="Rectangle 190"/>
            <p:cNvSpPr>
              <a:spLocks noChangeArrowheads="1"/>
            </p:cNvSpPr>
            <p:nvPr/>
          </p:nvSpPr>
          <p:spPr bwMode="hidden">
            <a:xfrm>
              <a:off x="4229" y="4232"/>
              <a:ext cx="43" cy="44"/>
            </a:xfrm>
            <a:prstGeom prst="rect">
              <a:avLst/>
            </a:prstGeom>
            <a:solidFill>
              <a:srgbClr val="C1C7DC"/>
            </a:solidFill>
            <a:ln w="9525">
              <a:noFill/>
              <a:miter lim="800000"/>
              <a:headEnd/>
              <a:tailEnd/>
            </a:ln>
          </p:spPr>
          <p:txBody>
            <a:bodyPr/>
            <a:lstStyle/>
            <a:p>
              <a:pPr>
                <a:defRPr/>
              </a:pPr>
              <a:endParaRPr lang="nl-NL"/>
            </a:p>
          </p:txBody>
        </p:sp>
        <p:sp>
          <p:nvSpPr>
            <p:cNvPr id="4287" name="Rectangle 191"/>
            <p:cNvSpPr>
              <a:spLocks noChangeArrowheads="1"/>
            </p:cNvSpPr>
            <p:nvPr/>
          </p:nvSpPr>
          <p:spPr bwMode="hidden">
            <a:xfrm>
              <a:off x="4315" y="4232"/>
              <a:ext cx="43" cy="44"/>
            </a:xfrm>
            <a:prstGeom prst="rect">
              <a:avLst/>
            </a:prstGeom>
            <a:solidFill>
              <a:srgbClr val="C1C7DC"/>
            </a:solidFill>
            <a:ln w="9525">
              <a:noFill/>
              <a:miter lim="800000"/>
              <a:headEnd/>
              <a:tailEnd/>
            </a:ln>
          </p:spPr>
          <p:txBody>
            <a:bodyPr/>
            <a:lstStyle/>
            <a:p>
              <a:pPr>
                <a:defRPr/>
              </a:pPr>
              <a:endParaRPr lang="nl-NL"/>
            </a:p>
          </p:txBody>
        </p:sp>
        <p:sp>
          <p:nvSpPr>
            <p:cNvPr id="4288" name="Rectangle 192"/>
            <p:cNvSpPr>
              <a:spLocks noChangeArrowheads="1"/>
            </p:cNvSpPr>
            <p:nvPr/>
          </p:nvSpPr>
          <p:spPr bwMode="hidden">
            <a:xfrm>
              <a:off x="4401" y="4232"/>
              <a:ext cx="43" cy="44"/>
            </a:xfrm>
            <a:prstGeom prst="rect">
              <a:avLst/>
            </a:prstGeom>
            <a:solidFill>
              <a:srgbClr val="C1C7DC"/>
            </a:solidFill>
            <a:ln w="9525">
              <a:noFill/>
              <a:miter lim="800000"/>
              <a:headEnd/>
              <a:tailEnd/>
            </a:ln>
          </p:spPr>
          <p:txBody>
            <a:bodyPr/>
            <a:lstStyle/>
            <a:p>
              <a:pPr>
                <a:defRPr/>
              </a:pPr>
              <a:endParaRPr lang="nl-NL"/>
            </a:p>
          </p:txBody>
        </p:sp>
        <p:sp>
          <p:nvSpPr>
            <p:cNvPr id="4289" name="Rectangle 193"/>
            <p:cNvSpPr>
              <a:spLocks noChangeArrowheads="1"/>
            </p:cNvSpPr>
            <p:nvPr/>
          </p:nvSpPr>
          <p:spPr bwMode="hidden">
            <a:xfrm>
              <a:off x="4487" y="4232"/>
              <a:ext cx="44" cy="44"/>
            </a:xfrm>
            <a:prstGeom prst="rect">
              <a:avLst/>
            </a:prstGeom>
            <a:solidFill>
              <a:srgbClr val="C1C7DC"/>
            </a:solidFill>
            <a:ln w="9525">
              <a:noFill/>
              <a:miter lim="800000"/>
              <a:headEnd/>
              <a:tailEnd/>
            </a:ln>
          </p:spPr>
          <p:txBody>
            <a:bodyPr/>
            <a:lstStyle/>
            <a:p>
              <a:pPr>
                <a:defRPr/>
              </a:pPr>
              <a:endParaRPr lang="nl-NL"/>
            </a:p>
          </p:txBody>
        </p:sp>
        <p:sp>
          <p:nvSpPr>
            <p:cNvPr id="4290" name="Rectangle 194"/>
            <p:cNvSpPr>
              <a:spLocks noChangeArrowheads="1"/>
            </p:cNvSpPr>
            <p:nvPr/>
          </p:nvSpPr>
          <p:spPr bwMode="hidden">
            <a:xfrm>
              <a:off x="4574" y="4232"/>
              <a:ext cx="43" cy="44"/>
            </a:xfrm>
            <a:prstGeom prst="rect">
              <a:avLst/>
            </a:prstGeom>
            <a:solidFill>
              <a:srgbClr val="C1C7DC"/>
            </a:solidFill>
            <a:ln w="9525">
              <a:noFill/>
              <a:miter lim="800000"/>
              <a:headEnd/>
              <a:tailEnd/>
            </a:ln>
          </p:spPr>
          <p:txBody>
            <a:bodyPr/>
            <a:lstStyle/>
            <a:p>
              <a:pPr>
                <a:defRPr/>
              </a:pPr>
              <a:endParaRPr lang="nl-NL"/>
            </a:p>
          </p:txBody>
        </p:sp>
        <p:sp>
          <p:nvSpPr>
            <p:cNvPr id="4291" name="Rectangle 195"/>
            <p:cNvSpPr>
              <a:spLocks noChangeArrowheads="1"/>
            </p:cNvSpPr>
            <p:nvPr/>
          </p:nvSpPr>
          <p:spPr bwMode="hidden">
            <a:xfrm>
              <a:off x="4660" y="4232"/>
              <a:ext cx="43" cy="44"/>
            </a:xfrm>
            <a:prstGeom prst="rect">
              <a:avLst/>
            </a:prstGeom>
            <a:solidFill>
              <a:srgbClr val="C1C7DC"/>
            </a:solidFill>
            <a:ln w="9525">
              <a:noFill/>
              <a:miter lim="800000"/>
              <a:headEnd/>
              <a:tailEnd/>
            </a:ln>
          </p:spPr>
          <p:txBody>
            <a:bodyPr/>
            <a:lstStyle/>
            <a:p>
              <a:pPr>
                <a:defRPr/>
              </a:pPr>
              <a:endParaRPr lang="nl-NL"/>
            </a:p>
          </p:txBody>
        </p:sp>
        <p:sp>
          <p:nvSpPr>
            <p:cNvPr id="4292" name="Rectangle 196"/>
            <p:cNvSpPr>
              <a:spLocks noChangeArrowheads="1"/>
            </p:cNvSpPr>
            <p:nvPr/>
          </p:nvSpPr>
          <p:spPr bwMode="hidden">
            <a:xfrm>
              <a:off x="4746" y="4232"/>
              <a:ext cx="43" cy="44"/>
            </a:xfrm>
            <a:prstGeom prst="rect">
              <a:avLst/>
            </a:prstGeom>
            <a:solidFill>
              <a:srgbClr val="C1C7DC"/>
            </a:solidFill>
            <a:ln w="9525">
              <a:noFill/>
              <a:miter lim="800000"/>
              <a:headEnd/>
              <a:tailEnd/>
            </a:ln>
          </p:spPr>
          <p:txBody>
            <a:bodyPr/>
            <a:lstStyle/>
            <a:p>
              <a:pPr>
                <a:defRPr/>
              </a:pPr>
              <a:endParaRPr lang="nl-NL"/>
            </a:p>
          </p:txBody>
        </p:sp>
        <p:sp>
          <p:nvSpPr>
            <p:cNvPr id="4293" name="Rectangle 197"/>
            <p:cNvSpPr>
              <a:spLocks noChangeArrowheads="1"/>
            </p:cNvSpPr>
            <p:nvPr/>
          </p:nvSpPr>
          <p:spPr bwMode="hidden">
            <a:xfrm>
              <a:off x="4832" y="4232"/>
              <a:ext cx="44" cy="44"/>
            </a:xfrm>
            <a:prstGeom prst="rect">
              <a:avLst/>
            </a:prstGeom>
            <a:solidFill>
              <a:srgbClr val="C1C7DC"/>
            </a:solidFill>
            <a:ln w="9525">
              <a:noFill/>
              <a:miter lim="800000"/>
              <a:headEnd/>
              <a:tailEnd/>
            </a:ln>
          </p:spPr>
          <p:txBody>
            <a:bodyPr/>
            <a:lstStyle/>
            <a:p>
              <a:pPr>
                <a:defRPr/>
              </a:pPr>
              <a:endParaRPr lang="nl-NL"/>
            </a:p>
          </p:txBody>
        </p:sp>
        <p:sp>
          <p:nvSpPr>
            <p:cNvPr id="4294" name="Rectangle 198"/>
            <p:cNvSpPr>
              <a:spLocks noChangeArrowheads="1"/>
            </p:cNvSpPr>
            <p:nvPr/>
          </p:nvSpPr>
          <p:spPr bwMode="hidden">
            <a:xfrm>
              <a:off x="4919" y="4232"/>
              <a:ext cx="43" cy="44"/>
            </a:xfrm>
            <a:prstGeom prst="rect">
              <a:avLst/>
            </a:prstGeom>
            <a:solidFill>
              <a:srgbClr val="C1C7DC"/>
            </a:solidFill>
            <a:ln w="9525">
              <a:noFill/>
              <a:miter lim="800000"/>
              <a:headEnd/>
              <a:tailEnd/>
            </a:ln>
          </p:spPr>
          <p:txBody>
            <a:bodyPr/>
            <a:lstStyle/>
            <a:p>
              <a:pPr>
                <a:defRPr/>
              </a:pPr>
              <a:endParaRPr lang="nl-NL"/>
            </a:p>
          </p:txBody>
        </p:sp>
        <p:sp>
          <p:nvSpPr>
            <p:cNvPr id="4295" name="Rectangle 199"/>
            <p:cNvSpPr>
              <a:spLocks noChangeArrowheads="1"/>
            </p:cNvSpPr>
            <p:nvPr/>
          </p:nvSpPr>
          <p:spPr bwMode="hidden">
            <a:xfrm>
              <a:off x="5005" y="4232"/>
              <a:ext cx="43" cy="44"/>
            </a:xfrm>
            <a:prstGeom prst="rect">
              <a:avLst/>
            </a:prstGeom>
            <a:solidFill>
              <a:srgbClr val="C1C7DC"/>
            </a:solidFill>
            <a:ln w="9525">
              <a:noFill/>
              <a:miter lim="800000"/>
              <a:headEnd/>
              <a:tailEnd/>
            </a:ln>
          </p:spPr>
          <p:txBody>
            <a:bodyPr/>
            <a:lstStyle/>
            <a:p>
              <a:pPr>
                <a:defRPr/>
              </a:pPr>
              <a:endParaRPr lang="nl-NL"/>
            </a:p>
          </p:txBody>
        </p:sp>
        <p:sp>
          <p:nvSpPr>
            <p:cNvPr id="4296" name="Rectangle 200"/>
            <p:cNvSpPr>
              <a:spLocks noChangeArrowheads="1"/>
            </p:cNvSpPr>
            <p:nvPr/>
          </p:nvSpPr>
          <p:spPr bwMode="hidden">
            <a:xfrm>
              <a:off x="5091" y="4232"/>
              <a:ext cx="43" cy="44"/>
            </a:xfrm>
            <a:prstGeom prst="rect">
              <a:avLst/>
            </a:prstGeom>
            <a:solidFill>
              <a:srgbClr val="C1C7DC"/>
            </a:solidFill>
            <a:ln w="9525">
              <a:noFill/>
              <a:miter lim="800000"/>
              <a:headEnd/>
              <a:tailEnd/>
            </a:ln>
          </p:spPr>
          <p:txBody>
            <a:bodyPr/>
            <a:lstStyle/>
            <a:p>
              <a:pPr>
                <a:defRPr/>
              </a:pPr>
              <a:endParaRPr lang="nl-NL"/>
            </a:p>
          </p:txBody>
        </p:sp>
        <p:sp>
          <p:nvSpPr>
            <p:cNvPr id="4297" name="Rectangle 201"/>
            <p:cNvSpPr>
              <a:spLocks noChangeArrowheads="1"/>
            </p:cNvSpPr>
            <p:nvPr/>
          </p:nvSpPr>
          <p:spPr bwMode="hidden">
            <a:xfrm>
              <a:off x="5178" y="4232"/>
              <a:ext cx="43" cy="44"/>
            </a:xfrm>
            <a:prstGeom prst="rect">
              <a:avLst/>
            </a:prstGeom>
            <a:solidFill>
              <a:srgbClr val="C1C7DC"/>
            </a:solidFill>
            <a:ln w="9525">
              <a:noFill/>
              <a:miter lim="800000"/>
              <a:headEnd/>
              <a:tailEnd/>
            </a:ln>
          </p:spPr>
          <p:txBody>
            <a:bodyPr/>
            <a:lstStyle/>
            <a:p>
              <a:pPr>
                <a:defRPr/>
              </a:pPr>
              <a:endParaRPr lang="nl-NL"/>
            </a:p>
          </p:txBody>
        </p:sp>
        <p:sp>
          <p:nvSpPr>
            <p:cNvPr id="4298" name="Rectangle 202"/>
            <p:cNvSpPr>
              <a:spLocks noChangeArrowheads="1"/>
            </p:cNvSpPr>
            <p:nvPr/>
          </p:nvSpPr>
          <p:spPr bwMode="hidden">
            <a:xfrm>
              <a:off x="5264" y="4232"/>
              <a:ext cx="43" cy="44"/>
            </a:xfrm>
            <a:prstGeom prst="rect">
              <a:avLst/>
            </a:prstGeom>
            <a:solidFill>
              <a:srgbClr val="C1C7DC"/>
            </a:solidFill>
            <a:ln w="9525">
              <a:noFill/>
              <a:miter lim="800000"/>
              <a:headEnd/>
              <a:tailEnd/>
            </a:ln>
          </p:spPr>
          <p:txBody>
            <a:bodyPr/>
            <a:lstStyle/>
            <a:p>
              <a:pPr>
                <a:defRPr/>
              </a:pPr>
              <a:endParaRPr lang="nl-NL"/>
            </a:p>
          </p:txBody>
        </p:sp>
        <p:sp>
          <p:nvSpPr>
            <p:cNvPr id="4299" name="Rectangle 203"/>
            <p:cNvSpPr>
              <a:spLocks noChangeArrowheads="1"/>
            </p:cNvSpPr>
            <p:nvPr/>
          </p:nvSpPr>
          <p:spPr bwMode="hidden">
            <a:xfrm>
              <a:off x="5350" y="4232"/>
              <a:ext cx="43" cy="44"/>
            </a:xfrm>
            <a:prstGeom prst="rect">
              <a:avLst/>
            </a:prstGeom>
            <a:solidFill>
              <a:srgbClr val="C1C7DC"/>
            </a:solidFill>
            <a:ln w="9525">
              <a:noFill/>
              <a:miter lim="800000"/>
              <a:headEnd/>
              <a:tailEnd/>
            </a:ln>
          </p:spPr>
          <p:txBody>
            <a:bodyPr/>
            <a:lstStyle/>
            <a:p>
              <a:pPr>
                <a:defRPr/>
              </a:pPr>
              <a:endParaRPr lang="nl-NL"/>
            </a:p>
          </p:txBody>
        </p:sp>
        <p:sp>
          <p:nvSpPr>
            <p:cNvPr id="4300" name="Rectangle 204"/>
            <p:cNvSpPr>
              <a:spLocks noChangeArrowheads="1"/>
            </p:cNvSpPr>
            <p:nvPr/>
          </p:nvSpPr>
          <p:spPr bwMode="hidden">
            <a:xfrm>
              <a:off x="5436" y="4232"/>
              <a:ext cx="43" cy="44"/>
            </a:xfrm>
            <a:prstGeom prst="rect">
              <a:avLst/>
            </a:prstGeom>
            <a:solidFill>
              <a:srgbClr val="C1C7DC"/>
            </a:solidFill>
            <a:ln w="9525">
              <a:noFill/>
              <a:miter lim="800000"/>
              <a:headEnd/>
              <a:tailEnd/>
            </a:ln>
          </p:spPr>
          <p:txBody>
            <a:bodyPr/>
            <a:lstStyle/>
            <a:p>
              <a:pPr>
                <a:defRPr/>
              </a:pPr>
              <a:endParaRPr lang="nl-NL"/>
            </a:p>
          </p:txBody>
        </p:sp>
        <p:sp>
          <p:nvSpPr>
            <p:cNvPr id="4301" name="Rectangle 205"/>
            <p:cNvSpPr>
              <a:spLocks noChangeArrowheads="1"/>
            </p:cNvSpPr>
            <p:nvPr/>
          </p:nvSpPr>
          <p:spPr bwMode="hidden">
            <a:xfrm>
              <a:off x="5523" y="4232"/>
              <a:ext cx="43" cy="44"/>
            </a:xfrm>
            <a:prstGeom prst="rect">
              <a:avLst/>
            </a:prstGeom>
            <a:solidFill>
              <a:srgbClr val="C1C7DC"/>
            </a:solidFill>
            <a:ln w="9525">
              <a:noFill/>
              <a:miter lim="800000"/>
              <a:headEnd/>
              <a:tailEnd/>
            </a:ln>
          </p:spPr>
          <p:txBody>
            <a:bodyPr/>
            <a:lstStyle/>
            <a:p>
              <a:pPr>
                <a:defRPr/>
              </a:pPr>
              <a:endParaRPr lang="nl-NL"/>
            </a:p>
          </p:txBody>
        </p:sp>
        <p:sp>
          <p:nvSpPr>
            <p:cNvPr id="4302" name="Rectangle 206"/>
            <p:cNvSpPr>
              <a:spLocks noChangeArrowheads="1"/>
            </p:cNvSpPr>
            <p:nvPr/>
          </p:nvSpPr>
          <p:spPr bwMode="hidden">
            <a:xfrm>
              <a:off x="5609" y="4232"/>
              <a:ext cx="43" cy="44"/>
            </a:xfrm>
            <a:prstGeom prst="rect">
              <a:avLst/>
            </a:prstGeom>
            <a:solidFill>
              <a:srgbClr val="C1C7DC"/>
            </a:solidFill>
            <a:ln w="9525">
              <a:noFill/>
              <a:miter lim="800000"/>
              <a:headEnd/>
              <a:tailEnd/>
            </a:ln>
          </p:spPr>
          <p:txBody>
            <a:bodyPr/>
            <a:lstStyle/>
            <a:p>
              <a:pPr>
                <a:defRPr/>
              </a:pPr>
              <a:endParaRPr lang="nl-NL"/>
            </a:p>
          </p:txBody>
        </p:sp>
        <p:sp>
          <p:nvSpPr>
            <p:cNvPr id="4303" name="Rectangle 207"/>
            <p:cNvSpPr>
              <a:spLocks noChangeArrowheads="1"/>
            </p:cNvSpPr>
            <p:nvPr/>
          </p:nvSpPr>
          <p:spPr bwMode="hidden">
            <a:xfrm>
              <a:off x="5695" y="4232"/>
              <a:ext cx="43" cy="44"/>
            </a:xfrm>
            <a:prstGeom prst="rect">
              <a:avLst/>
            </a:prstGeom>
            <a:solidFill>
              <a:srgbClr val="C1C7DC"/>
            </a:solidFill>
            <a:ln w="9525">
              <a:noFill/>
              <a:miter lim="800000"/>
              <a:headEnd/>
              <a:tailEnd/>
            </a:ln>
          </p:spPr>
          <p:txBody>
            <a:bodyPr/>
            <a:lstStyle/>
            <a:p>
              <a:pPr>
                <a:defRPr/>
              </a:pPr>
              <a:endParaRPr lang="nl-NL"/>
            </a:p>
          </p:txBody>
        </p:sp>
        <p:sp>
          <p:nvSpPr>
            <p:cNvPr id="4304" name="Rectangle 208"/>
            <p:cNvSpPr>
              <a:spLocks noChangeArrowheads="1"/>
            </p:cNvSpPr>
            <p:nvPr/>
          </p:nvSpPr>
          <p:spPr bwMode="hidden">
            <a:xfrm>
              <a:off x="2" y="49"/>
              <a:ext cx="43" cy="43"/>
            </a:xfrm>
            <a:prstGeom prst="rect">
              <a:avLst/>
            </a:prstGeom>
            <a:solidFill>
              <a:srgbClr val="C1C7DC"/>
            </a:solidFill>
            <a:ln w="9525">
              <a:noFill/>
              <a:miter lim="800000"/>
              <a:headEnd/>
              <a:tailEnd/>
            </a:ln>
          </p:spPr>
          <p:txBody>
            <a:bodyPr/>
            <a:lstStyle/>
            <a:p>
              <a:pPr>
                <a:defRPr/>
              </a:pPr>
              <a:endParaRPr lang="nl-NL"/>
            </a:p>
          </p:txBody>
        </p:sp>
        <p:sp>
          <p:nvSpPr>
            <p:cNvPr id="4305" name="Rectangle 209"/>
            <p:cNvSpPr>
              <a:spLocks noChangeArrowheads="1"/>
            </p:cNvSpPr>
            <p:nvPr/>
          </p:nvSpPr>
          <p:spPr bwMode="hidden">
            <a:xfrm>
              <a:off x="88" y="49"/>
              <a:ext cx="43" cy="43"/>
            </a:xfrm>
            <a:prstGeom prst="rect">
              <a:avLst/>
            </a:prstGeom>
            <a:solidFill>
              <a:srgbClr val="C1C7DC"/>
            </a:solidFill>
            <a:ln w="9525">
              <a:noFill/>
              <a:miter lim="800000"/>
              <a:headEnd/>
              <a:tailEnd/>
            </a:ln>
          </p:spPr>
          <p:txBody>
            <a:bodyPr/>
            <a:lstStyle/>
            <a:p>
              <a:pPr>
                <a:defRPr/>
              </a:pPr>
              <a:endParaRPr lang="nl-NL"/>
            </a:p>
          </p:txBody>
        </p:sp>
        <p:sp>
          <p:nvSpPr>
            <p:cNvPr id="4306" name="Rectangle 210"/>
            <p:cNvSpPr>
              <a:spLocks noChangeArrowheads="1"/>
            </p:cNvSpPr>
            <p:nvPr/>
          </p:nvSpPr>
          <p:spPr bwMode="hidden">
            <a:xfrm>
              <a:off x="174" y="49"/>
              <a:ext cx="43" cy="43"/>
            </a:xfrm>
            <a:prstGeom prst="rect">
              <a:avLst/>
            </a:prstGeom>
            <a:solidFill>
              <a:srgbClr val="C1C7DC"/>
            </a:solidFill>
            <a:ln w="9525">
              <a:noFill/>
              <a:miter lim="800000"/>
              <a:headEnd/>
              <a:tailEnd/>
            </a:ln>
          </p:spPr>
          <p:txBody>
            <a:bodyPr/>
            <a:lstStyle/>
            <a:p>
              <a:pPr>
                <a:defRPr/>
              </a:pPr>
              <a:endParaRPr lang="nl-NL"/>
            </a:p>
          </p:txBody>
        </p:sp>
        <p:sp>
          <p:nvSpPr>
            <p:cNvPr id="4307" name="Rectangle 211"/>
            <p:cNvSpPr>
              <a:spLocks noChangeArrowheads="1"/>
            </p:cNvSpPr>
            <p:nvPr/>
          </p:nvSpPr>
          <p:spPr bwMode="hidden">
            <a:xfrm>
              <a:off x="261" y="49"/>
              <a:ext cx="43" cy="43"/>
            </a:xfrm>
            <a:prstGeom prst="rect">
              <a:avLst/>
            </a:prstGeom>
            <a:solidFill>
              <a:srgbClr val="C1C7DC"/>
            </a:solidFill>
            <a:ln w="9525">
              <a:noFill/>
              <a:miter lim="800000"/>
              <a:headEnd/>
              <a:tailEnd/>
            </a:ln>
          </p:spPr>
          <p:txBody>
            <a:bodyPr/>
            <a:lstStyle/>
            <a:p>
              <a:pPr>
                <a:defRPr/>
              </a:pPr>
              <a:endParaRPr lang="nl-NL"/>
            </a:p>
          </p:txBody>
        </p:sp>
        <p:sp>
          <p:nvSpPr>
            <p:cNvPr id="4308" name="Rectangle 212"/>
            <p:cNvSpPr>
              <a:spLocks noChangeArrowheads="1"/>
            </p:cNvSpPr>
            <p:nvPr/>
          </p:nvSpPr>
          <p:spPr bwMode="hidden">
            <a:xfrm>
              <a:off x="347" y="49"/>
              <a:ext cx="43" cy="43"/>
            </a:xfrm>
            <a:prstGeom prst="rect">
              <a:avLst/>
            </a:prstGeom>
            <a:solidFill>
              <a:srgbClr val="C1C7DC"/>
            </a:solidFill>
            <a:ln w="9525">
              <a:noFill/>
              <a:miter lim="800000"/>
              <a:headEnd/>
              <a:tailEnd/>
            </a:ln>
          </p:spPr>
          <p:txBody>
            <a:bodyPr/>
            <a:lstStyle/>
            <a:p>
              <a:pPr>
                <a:defRPr/>
              </a:pPr>
              <a:endParaRPr lang="nl-NL"/>
            </a:p>
          </p:txBody>
        </p:sp>
        <p:sp>
          <p:nvSpPr>
            <p:cNvPr id="4309" name="Rectangle 213"/>
            <p:cNvSpPr>
              <a:spLocks noChangeArrowheads="1"/>
            </p:cNvSpPr>
            <p:nvPr/>
          </p:nvSpPr>
          <p:spPr bwMode="hidden">
            <a:xfrm>
              <a:off x="433" y="49"/>
              <a:ext cx="43" cy="43"/>
            </a:xfrm>
            <a:prstGeom prst="rect">
              <a:avLst/>
            </a:prstGeom>
            <a:solidFill>
              <a:srgbClr val="C1C7DC"/>
            </a:solidFill>
            <a:ln w="9525">
              <a:noFill/>
              <a:miter lim="800000"/>
              <a:headEnd/>
              <a:tailEnd/>
            </a:ln>
          </p:spPr>
          <p:txBody>
            <a:bodyPr/>
            <a:lstStyle/>
            <a:p>
              <a:pPr>
                <a:defRPr/>
              </a:pPr>
              <a:endParaRPr lang="nl-NL"/>
            </a:p>
          </p:txBody>
        </p:sp>
        <p:sp>
          <p:nvSpPr>
            <p:cNvPr id="4310" name="Rectangle 214"/>
            <p:cNvSpPr>
              <a:spLocks noChangeArrowheads="1"/>
            </p:cNvSpPr>
            <p:nvPr/>
          </p:nvSpPr>
          <p:spPr bwMode="hidden">
            <a:xfrm>
              <a:off x="519" y="49"/>
              <a:ext cx="44" cy="43"/>
            </a:xfrm>
            <a:prstGeom prst="rect">
              <a:avLst/>
            </a:prstGeom>
            <a:solidFill>
              <a:srgbClr val="C1C7DC"/>
            </a:solidFill>
            <a:ln w="9525">
              <a:noFill/>
              <a:miter lim="800000"/>
              <a:headEnd/>
              <a:tailEnd/>
            </a:ln>
          </p:spPr>
          <p:txBody>
            <a:bodyPr/>
            <a:lstStyle/>
            <a:p>
              <a:pPr>
                <a:defRPr/>
              </a:pPr>
              <a:endParaRPr lang="nl-NL"/>
            </a:p>
          </p:txBody>
        </p:sp>
        <p:sp>
          <p:nvSpPr>
            <p:cNvPr id="4311" name="Rectangle 215"/>
            <p:cNvSpPr>
              <a:spLocks noChangeArrowheads="1"/>
            </p:cNvSpPr>
            <p:nvPr/>
          </p:nvSpPr>
          <p:spPr bwMode="hidden">
            <a:xfrm>
              <a:off x="606" y="49"/>
              <a:ext cx="43" cy="43"/>
            </a:xfrm>
            <a:prstGeom prst="rect">
              <a:avLst/>
            </a:prstGeom>
            <a:solidFill>
              <a:srgbClr val="C1C7DC"/>
            </a:solidFill>
            <a:ln w="9525">
              <a:noFill/>
              <a:miter lim="800000"/>
              <a:headEnd/>
              <a:tailEnd/>
            </a:ln>
          </p:spPr>
          <p:txBody>
            <a:bodyPr/>
            <a:lstStyle/>
            <a:p>
              <a:pPr>
                <a:defRPr/>
              </a:pPr>
              <a:endParaRPr lang="nl-NL"/>
            </a:p>
          </p:txBody>
        </p:sp>
        <p:sp>
          <p:nvSpPr>
            <p:cNvPr id="4312" name="Rectangle 216"/>
            <p:cNvSpPr>
              <a:spLocks noChangeArrowheads="1"/>
            </p:cNvSpPr>
            <p:nvPr/>
          </p:nvSpPr>
          <p:spPr bwMode="hidden">
            <a:xfrm>
              <a:off x="692" y="49"/>
              <a:ext cx="43" cy="43"/>
            </a:xfrm>
            <a:prstGeom prst="rect">
              <a:avLst/>
            </a:prstGeom>
            <a:solidFill>
              <a:srgbClr val="C1C7DC"/>
            </a:solidFill>
            <a:ln w="9525">
              <a:noFill/>
              <a:miter lim="800000"/>
              <a:headEnd/>
              <a:tailEnd/>
            </a:ln>
          </p:spPr>
          <p:txBody>
            <a:bodyPr/>
            <a:lstStyle/>
            <a:p>
              <a:pPr>
                <a:defRPr/>
              </a:pPr>
              <a:endParaRPr lang="nl-NL"/>
            </a:p>
          </p:txBody>
        </p:sp>
        <p:sp>
          <p:nvSpPr>
            <p:cNvPr id="4313" name="Rectangle 217"/>
            <p:cNvSpPr>
              <a:spLocks noChangeArrowheads="1"/>
            </p:cNvSpPr>
            <p:nvPr/>
          </p:nvSpPr>
          <p:spPr bwMode="hidden">
            <a:xfrm>
              <a:off x="778" y="49"/>
              <a:ext cx="43" cy="43"/>
            </a:xfrm>
            <a:prstGeom prst="rect">
              <a:avLst/>
            </a:prstGeom>
            <a:solidFill>
              <a:srgbClr val="C1C7DC"/>
            </a:solidFill>
            <a:ln w="9525">
              <a:noFill/>
              <a:miter lim="800000"/>
              <a:headEnd/>
              <a:tailEnd/>
            </a:ln>
          </p:spPr>
          <p:txBody>
            <a:bodyPr/>
            <a:lstStyle/>
            <a:p>
              <a:pPr>
                <a:defRPr/>
              </a:pPr>
              <a:endParaRPr lang="nl-NL"/>
            </a:p>
          </p:txBody>
        </p:sp>
        <p:sp>
          <p:nvSpPr>
            <p:cNvPr id="4314" name="Rectangle 218"/>
            <p:cNvSpPr>
              <a:spLocks noChangeArrowheads="1"/>
            </p:cNvSpPr>
            <p:nvPr/>
          </p:nvSpPr>
          <p:spPr bwMode="hidden">
            <a:xfrm>
              <a:off x="864" y="49"/>
              <a:ext cx="44" cy="43"/>
            </a:xfrm>
            <a:prstGeom prst="rect">
              <a:avLst/>
            </a:prstGeom>
            <a:solidFill>
              <a:srgbClr val="C1C7DC"/>
            </a:solidFill>
            <a:ln w="9525">
              <a:noFill/>
              <a:miter lim="800000"/>
              <a:headEnd/>
              <a:tailEnd/>
            </a:ln>
          </p:spPr>
          <p:txBody>
            <a:bodyPr/>
            <a:lstStyle/>
            <a:p>
              <a:pPr>
                <a:defRPr/>
              </a:pPr>
              <a:endParaRPr lang="nl-NL"/>
            </a:p>
          </p:txBody>
        </p:sp>
        <p:sp>
          <p:nvSpPr>
            <p:cNvPr id="4315" name="Rectangle 219"/>
            <p:cNvSpPr>
              <a:spLocks noChangeArrowheads="1"/>
            </p:cNvSpPr>
            <p:nvPr/>
          </p:nvSpPr>
          <p:spPr bwMode="hidden">
            <a:xfrm>
              <a:off x="951" y="49"/>
              <a:ext cx="43" cy="43"/>
            </a:xfrm>
            <a:prstGeom prst="rect">
              <a:avLst/>
            </a:prstGeom>
            <a:solidFill>
              <a:srgbClr val="C1C7DC"/>
            </a:solidFill>
            <a:ln w="9525">
              <a:noFill/>
              <a:miter lim="800000"/>
              <a:headEnd/>
              <a:tailEnd/>
            </a:ln>
          </p:spPr>
          <p:txBody>
            <a:bodyPr/>
            <a:lstStyle/>
            <a:p>
              <a:pPr>
                <a:defRPr/>
              </a:pPr>
              <a:endParaRPr lang="nl-NL"/>
            </a:p>
          </p:txBody>
        </p:sp>
        <p:sp>
          <p:nvSpPr>
            <p:cNvPr id="4316" name="Rectangle 220"/>
            <p:cNvSpPr>
              <a:spLocks noChangeArrowheads="1"/>
            </p:cNvSpPr>
            <p:nvPr/>
          </p:nvSpPr>
          <p:spPr bwMode="hidden">
            <a:xfrm>
              <a:off x="1037" y="49"/>
              <a:ext cx="43" cy="43"/>
            </a:xfrm>
            <a:prstGeom prst="rect">
              <a:avLst/>
            </a:prstGeom>
            <a:solidFill>
              <a:srgbClr val="C1C7DC"/>
            </a:solidFill>
            <a:ln w="9525">
              <a:noFill/>
              <a:miter lim="800000"/>
              <a:headEnd/>
              <a:tailEnd/>
            </a:ln>
          </p:spPr>
          <p:txBody>
            <a:bodyPr/>
            <a:lstStyle/>
            <a:p>
              <a:pPr>
                <a:defRPr/>
              </a:pPr>
              <a:endParaRPr lang="nl-NL"/>
            </a:p>
          </p:txBody>
        </p:sp>
        <p:sp>
          <p:nvSpPr>
            <p:cNvPr id="4317" name="Rectangle 221"/>
            <p:cNvSpPr>
              <a:spLocks noChangeArrowheads="1"/>
            </p:cNvSpPr>
            <p:nvPr/>
          </p:nvSpPr>
          <p:spPr bwMode="hidden">
            <a:xfrm>
              <a:off x="1123" y="49"/>
              <a:ext cx="43" cy="43"/>
            </a:xfrm>
            <a:prstGeom prst="rect">
              <a:avLst/>
            </a:prstGeom>
            <a:solidFill>
              <a:srgbClr val="C1C7DC"/>
            </a:solidFill>
            <a:ln w="9525">
              <a:noFill/>
              <a:miter lim="800000"/>
              <a:headEnd/>
              <a:tailEnd/>
            </a:ln>
          </p:spPr>
          <p:txBody>
            <a:bodyPr/>
            <a:lstStyle/>
            <a:p>
              <a:pPr>
                <a:defRPr/>
              </a:pPr>
              <a:endParaRPr lang="nl-NL"/>
            </a:p>
          </p:txBody>
        </p:sp>
        <p:sp>
          <p:nvSpPr>
            <p:cNvPr id="4318" name="Rectangle 222"/>
            <p:cNvSpPr>
              <a:spLocks noChangeArrowheads="1"/>
            </p:cNvSpPr>
            <p:nvPr/>
          </p:nvSpPr>
          <p:spPr bwMode="hidden">
            <a:xfrm>
              <a:off x="1209" y="49"/>
              <a:ext cx="44" cy="43"/>
            </a:xfrm>
            <a:prstGeom prst="rect">
              <a:avLst/>
            </a:prstGeom>
            <a:solidFill>
              <a:srgbClr val="C1C7DC"/>
            </a:solidFill>
            <a:ln w="9525">
              <a:noFill/>
              <a:miter lim="800000"/>
              <a:headEnd/>
              <a:tailEnd/>
            </a:ln>
          </p:spPr>
          <p:txBody>
            <a:bodyPr/>
            <a:lstStyle/>
            <a:p>
              <a:pPr>
                <a:defRPr/>
              </a:pPr>
              <a:endParaRPr lang="nl-NL"/>
            </a:p>
          </p:txBody>
        </p:sp>
        <p:sp>
          <p:nvSpPr>
            <p:cNvPr id="4319" name="Rectangle 223"/>
            <p:cNvSpPr>
              <a:spLocks noChangeArrowheads="1"/>
            </p:cNvSpPr>
            <p:nvPr/>
          </p:nvSpPr>
          <p:spPr bwMode="hidden">
            <a:xfrm>
              <a:off x="1296" y="49"/>
              <a:ext cx="43" cy="43"/>
            </a:xfrm>
            <a:prstGeom prst="rect">
              <a:avLst/>
            </a:prstGeom>
            <a:solidFill>
              <a:srgbClr val="C1C7DC"/>
            </a:solidFill>
            <a:ln w="9525">
              <a:noFill/>
              <a:miter lim="800000"/>
              <a:headEnd/>
              <a:tailEnd/>
            </a:ln>
          </p:spPr>
          <p:txBody>
            <a:bodyPr/>
            <a:lstStyle/>
            <a:p>
              <a:pPr>
                <a:defRPr/>
              </a:pPr>
              <a:endParaRPr lang="nl-NL"/>
            </a:p>
          </p:txBody>
        </p:sp>
        <p:sp>
          <p:nvSpPr>
            <p:cNvPr id="4320" name="Rectangle 224"/>
            <p:cNvSpPr>
              <a:spLocks noChangeArrowheads="1"/>
            </p:cNvSpPr>
            <p:nvPr/>
          </p:nvSpPr>
          <p:spPr bwMode="hidden">
            <a:xfrm>
              <a:off x="1382" y="49"/>
              <a:ext cx="43" cy="43"/>
            </a:xfrm>
            <a:prstGeom prst="rect">
              <a:avLst/>
            </a:prstGeom>
            <a:solidFill>
              <a:srgbClr val="C1C7DC"/>
            </a:solidFill>
            <a:ln w="9525">
              <a:noFill/>
              <a:miter lim="800000"/>
              <a:headEnd/>
              <a:tailEnd/>
            </a:ln>
          </p:spPr>
          <p:txBody>
            <a:bodyPr/>
            <a:lstStyle/>
            <a:p>
              <a:pPr>
                <a:defRPr/>
              </a:pPr>
              <a:endParaRPr lang="nl-NL"/>
            </a:p>
          </p:txBody>
        </p:sp>
        <p:sp>
          <p:nvSpPr>
            <p:cNvPr id="4321" name="Rectangle 225"/>
            <p:cNvSpPr>
              <a:spLocks noChangeArrowheads="1"/>
            </p:cNvSpPr>
            <p:nvPr/>
          </p:nvSpPr>
          <p:spPr bwMode="hidden">
            <a:xfrm>
              <a:off x="1468" y="49"/>
              <a:ext cx="43" cy="43"/>
            </a:xfrm>
            <a:prstGeom prst="rect">
              <a:avLst/>
            </a:prstGeom>
            <a:solidFill>
              <a:srgbClr val="C1C7DC"/>
            </a:solidFill>
            <a:ln w="9525">
              <a:noFill/>
              <a:miter lim="800000"/>
              <a:headEnd/>
              <a:tailEnd/>
            </a:ln>
          </p:spPr>
          <p:txBody>
            <a:bodyPr/>
            <a:lstStyle/>
            <a:p>
              <a:pPr>
                <a:defRPr/>
              </a:pPr>
              <a:endParaRPr lang="nl-NL"/>
            </a:p>
          </p:txBody>
        </p:sp>
        <p:sp>
          <p:nvSpPr>
            <p:cNvPr id="4322" name="Rectangle 226"/>
            <p:cNvSpPr>
              <a:spLocks noChangeArrowheads="1"/>
            </p:cNvSpPr>
            <p:nvPr/>
          </p:nvSpPr>
          <p:spPr bwMode="hidden">
            <a:xfrm>
              <a:off x="1555" y="49"/>
              <a:ext cx="43" cy="43"/>
            </a:xfrm>
            <a:prstGeom prst="rect">
              <a:avLst/>
            </a:prstGeom>
            <a:solidFill>
              <a:srgbClr val="C1C7DC"/>
            </a:solidFill>
            <a:ln w="9525">
              <a:noFill/>
              <a:miter lim="800000"/>
              <a:headEnd/>
              <a:tailEnd/>
            </a:ln>
          </p:spPr>
          <p:txBody>
            <a:bodyPr/>
            <a:lstStyle/>
            <a:p>
              <a:pPr>
                <a:defRPr/>
              </a:pPr>
              <a:endParaRPr lang="nl-NL"/>
            </a:p>
          </p:txBody>
        </p:sp>
        <p:sp>
          <p:nvSpPr>
            <p:cNvPr id="4323" name="Rectangle 227"/>
            <p:cNvSpPr>
              <a:spLocks noChangeArrowheads="1"/>
            </p:cNvSpPr>
            <p:nvPr/>
          </p:nvSpPr>
          <p:spPr bwMode="hidden">
            <a:xfrm>
              <a:off x="1641" y="49"/>
              <a:ext cx="43" cy="43"/>
            </a:xfrm>
            <a:prstGeom prst="rect">
              <a:avLst/>
            </a:prstGeom>
            <a:solidFill>
              <a:srgbClr val="C1C7DC"/>
            </a:solidFill>
            <a:ln w="9525">
              <a:noFill/>
              <a:miter lim="800000"/>
              <a:headEnd/>
              <a:tailEnd/>
            </a:ln>
          </p:spPr>
          <p:txBody>
            <a:bodyPr/>
            <a:lstStyle/>
            <a:p>
              <a:pPr>
                <a:defRPr/>
              </a:pPr>
              <a:endParaRPr lang="nl-NL"/>
            </a:p>
          </p:txBody>
        </p:sp>
        <p:sp>
          <p:nvSpPr>
            <p:cNvPr id="4324" name="Rectangle 228"/>
            <p:cNvSpPr>
              <a:spLocks noChangeArrowheads="1"/>
            </p:cNvSpPr>
            <p:nvPr/>
          </p:nvSpPr>
          <p:spPr bwMode="hidden">
            <a:xfrm>
              <a:off x="1727" y="49"/>
              <a:ext cx="43" cy="43"/>
            </a:xfrm>
            <a:prstGeom prst="rect">
              <a:avLst/>
            </a:prstGeom>
            <a:solidFill>
              <a:srgbClr val="C1C7DC"/>
            </a:solidFill>
            <a:ln w="9525">
              <a:noFill/>
              <a:miter lim="800000"/>
              <a:headEnd/>
              <a:tailEnd/>
            </a:ln>
          </p:spPr>
          <p:txBody>
            <a:bodyPr/>
            <a:lstStyle/>
            <a:p>
              <a:pPr>
                <a:defRPr/>
              </a:pPr>
              <a:endParaRPr lang="nl-NL"/>
            </a:p>
          </p:txBody>
        </p:sp>
        <p:sp>
          <p:nvSpPr>
            <p:cNvPr id="4325" name="Rectangle 229"/>
            <p:cNvSpPr>
              <a:spLocks noChangeArrowheads="1"/>
            </p:cNvSpPr>
            <p:nvPr/>
          </p:nvSpPr>
          <p:spPr bwMode="hidden">
            <a:xfrm>
              <a:off x="1813" y="49"/>
              <a:ext cx="43" cy="43"/>
            </a:xfrm>
            <a:prstGeom prst="rect">
              <a:avLst/>
            </a:prstGeom>
            <a:solidFill>
              <a:srgbClr val="C1C7DC"/>
            </a:solidFill>
            <a:ln w="9525">
              <a:noFill/>
              <a:miter lim="800000"/>
              <a:headEnd/>
              <a:tailEnd/>
            </a:ln>
          </p:spPr>
          <p:txBody>
            <a:bodyPr/>
            <a:lstStyle/>
            <a:p>
              <a:pPr>
                <a:defRPr/>
              </a:pPr>
              <a:endParaRPr lang="nl-NL"/>
            </a:p>
          </p:txBody>
        </p:sp>
        <p:sp>
          <p:nvSpPr>
            <p:cNvPr id="4326" name="Rectangle 230"/>
            <p:cNvSpPr>
              <a:spLocks noChangeArrowheads="1"/>
            </p:cNvSpPr>
            <p:nvPr/>
          </p:nvSpPr>
          <p:spPr bwMode="hidden">
            <a:xfrm>
              <a:off x="1900" y="49"/>
              <a:ext cx="43" cy="43"/>
            </a:xfrm>
            <a:prstGeom prst="rect">
              <a:avLst/>
            </a:prstGeom>
            <a:solidFill>
              <a:srgbClr val="C1C7DC"/>
            </a:solidFill>
            <a:ln w="9525">
              <a:noFill/>
              <a:miter lim="800000"/>
              <a:headEnd/>
              <a:tailEnd/>
            </a:ln>
          </p:spPr>
          <p:txBody>
            <a:bodyPr/>
            <a:lstStyle/>
            <a:p>
              <a:pPr>
                <a:defRPr/>
              </a:pPr>
              <a:endParaRPr lang="nl-NL"/>
            </a:p>
          </p:txBody>
        </p:sp>
        <p:sp>
          <p:nvSpPr>
            <p:cNvPr id="4327" name="Rectangle 231"/>
            <p:cNvSpPr>
              <a:spLocks noChangeArrowheads="1"/>
            </p:cNvSpPr>
            <p:nvPr/>
          </p:nvSpPr>
          <p:spPr bwMode="hidden">
            <a:xfrm>
              <a:off x="1986" y="49"/>
              <a:ext cx="43" cy="43"/>
            </a:xfrm>
            <a:prstGeom prst="rect">
              <a:avLst/>
            </a:prstGeom>
            <a:solidFill>
              <a:srgbClr val="C1C7DC"/>
            </a:solidFill>
            <a:ln w="9525">
              <a:noFill/>
              <a:miter lim="800000"/>
              <a:headEnd/>
              <a:tailEnd/>
            </a:ln>
          </p:spPr>
          <p:txBody>
            <a:bodyPr/>
            <a:lstStyle/>
            <a:p>
              <a:pPr>
                <a:defRPr/>
              </a:pPr>
              <a:endParaRPr lang="nl-NL"/>
            </a:p>
          </p:txBody>
        </p:sp>
        <p:sp>
          <p:nvSpPr>
            <p:cNvPr id="4328" name="Rectangle 232"/>
            <p:cNvSpPr>
              <a:spLocks noChangeArrowheads="1"/>
            </p:cNvSpPr>
            <p:nvPr/>
          </p:nvSpPr>
          <p:spPr bwMode="hidden">
            <a:xfrm>
              <a:off x="2072" y="49"/>
              <a:ext cx="43" cy="43"/>
            </a:xfrm>
            <a:prstGeom prst="rect">
              <a:avLst/>
            </a:prstGeom>
            <a:solidFill>
              <a:srgbClr val="C1C7DC"/>
            </a:solidFill>
            <a:ln w="9525">
              <a:noFill/>
              <a:miter lim="800000"/>
              <a:headEnd/>
              <a:tailEnd/>
            </a:ln>
          </p:spPr>
          <p:txBody>
            <a:bodyPr/>
            <a:lstStyle/>
            <a:p>
              <a:pPr>
                <a:defRPr/>
              </a:pPr>
              <a:endParaRPr lang="nl-NL"/>
            </a:p>
          </p:txBody>
        </p:sp>
        <p:sp>
          <p:nvSpPr>
            <p:cNvPr id="4329" name="Rectangle 233"/>
            <p:cNvSpPr>
              <a:spLocks noChangeArrowheads="1"/>
            </p:cNvSpPr>
            <p:nvPr/>
          </p:nvSpPr>
          <p:spPr bwMode="hidden">
            <a:xfrm>
              <a:off x="2158" y="49"/>
              <a:ext cx="43" cy="43"/>
            </a:xfrm>
            <a:prstGeom prst="rect">
              <a:avLst/>
            </a:prstGeom>
            <a:solidFill>
              <a:srgbClr val="C1C7DC"/>
            </a:solidFill>
            <a:ln w="9525">
              <a:noFill/>
              <a:miter lim="800000"/>
              <a:headEnd/>
              <a:tailEnd/>
            </a:ln>
          </p:spPr>
          <p:txBody>
            <a:bodyPr/>
            <a:lstStyle/>
            <a:p>
              <a:pPr>
                <a:defRPr/>
              </a:pPr>
              <a:endParaRPr lang="nl-NL"/>
            </a:p>
          </p:txBody>
        </p:sp>
        <p:sp>
          <p:nvSpPr>
            <p:cNvPr id="4330" name="Rectangle 234"/>
            <p:cNvSpPr>
              <a:spLocks noChangeArrowheads="1"/>
            </p:cNvSpPr>
            <p:nvPr/>
          </p:nvSpPr>
          <p:spPr bwMode="hidden">
            <a:xfrm>
              <a:off x="2245" y="49"/>
              <a:ext cx="43" cy="43"/>
            </a:xfrm>
            <a:prstGeom prst="rect">
              <a:avLst/>
            </a:prstGeom>
            <a:solidFill>
              <a:srgbClr val="C1C7DC"/>
            </a:solidFill>
            <a:ln w="9525">
              <a:noFill/>
              <a:miter lim="800000"/>
              <a:headEnd/>
              <a:tailEnd/>
            </a:ln>
          </p:spPr>
          <p:txBody>
            <a:bodyPr/>
            <a:lstStyle/>
            <a:p>
              <a:pPr>
                <a:defRPr/>
              </a:pPr>
              <a:endParaRPr lang="nl-NL"/>
            </a:p>
          </p:txBody>
        </p:sp>
        <p:sp>
          <p:nvSpPr>
            <p:cNvPr id="4331" name="Rectangle 235"/>
            <p:cNvSpPr>
              <a:spLocks noChangeArrowheads="1"/>
            </p:cNvSpPr>
            <p:nvPr/>
          </p:nvSpPr>
          <p:spPr bwMode="hidden">
            <a:xfrm>
              <a:off x="2331" y="49"/>
              <a:ext cx="43" cy="43"/>
            </a:xfrm>
            <a:prstGeom prst="rect">
              <a:avLst/>
            </a:prstGeom>
            <a:solidFill>
              <a:srgbClr val="C1C7DC"/>
            </a:solidFill>
            <a:ln w="9525">
              <a:noFill/>
              <a:miter lim="800000"/>
              <a:headEnd/>
              <a:tailEnd/>
            </a:ln>
          </p:spPr>
          <p:txBody>
            <a:bodyPr/>
            <a:lstStyle/>
            <a:p>
              <a:pPr>
                <a:defRPr/>
              </a:pPr>
              <a:endParaRPr lang="nl-NL"/>
            </a:p>
          </p:txBody>
        </p:sp>
        <p:sp>
          <p:nvSpPr>
            <p:cNvPr id="4332" name="Rectangle 236"/>
            <p:cNvSpPr>
              <a:spLocks noChangeArrowheads="1"/>
            </p:cNvSpPr>
            <p:nvPr/>
          </p:nvSpPr>
          <p:spPr bwMode="hidden">
            <a:xfrm>
              <a:off x="2417" y="49"/>
              <a:ext cx="43" cy="43"/>
            </a:xfrm>
            <a:prstGeom prst="rect">
              <a:avLst/>
            </a:prstGeom>
            <a:solidFill>
              <a:srgbClr val="C1C7DC"/>
            </a:solidFill>
            <a:ln w="9525">
              <a:noFill/>
              <a:miter lim="800000"/>
              <a:headEnd/>
              <a:tailEnd/>
            </a:ln>
          </p:spPr>
          <p:txBody>
            <a:bodyPr/>
            <a:lstStyle/>
            <a:p>
              <a:pPr>
                <a:defRPr/>
              </a:pPr>
              <a:endParaRPr lang="nl-NL"/>
            </a:p>
          </p:txBody>
        </p:sp>
        <p:sp>
          <p:nvSpPr>
            <p:cNvPr id="4333" name="Rectangle 237"/>
            <p:cNvSpPr>
              <a:spLocks noChangeArrowheads="1"/>
            </p:cNvSpPr>
            <p:nvPr/>
          </p:nvSpPr>
          <p:spPr bwMode="hidden">
            <a:xfrm>
              <a:off x="2503" y="49"/>
              <a:ext cx="44" cy="43"/>
            </a:xfrm>
            <a:prstGeom prst="rect">
              <a:avLst/>
            </a:prstGeom>
            <a:solidFill>
              <a:srgbClr val="C1C7DC"/>
            </a:solidFill>
            <a:ln w="9525">
              <a:noFill/>
              <a:miter lim="800000"/>
              <a:headEnd/>
              <a:tailEnd/>
            </a:ln>
          </p:spPr>
          <p:txBody>
            <a:bodyPr/>
            <a:lstStyle/>
            <a:p>
              <a:pPr>
                <a:defRPr/>
              </a:pPr>
              <a:endParaRPr lang="nl-NL"/>
            </a:p>
          </p:txBody>
        </p:sp>
        <p:sp>
          <p:nvSpPr>
            <p:cNvPr id="4334" name="Rectangle 238"/>
            <p:cNvSpPr>
              <a:spLocks noChangeArrowheads="1"/>
            </p:cNvSpPr>
            <p:nvPr/>
          </p:nvSpPr>
          <p:spPr bwMode="hidden">
            <a:xfrm>
              <a:off x="2590" y="49"/>
              <a:ext cx="43" cy="43"/>
            </a:xfrm>
            <a:prstGeom prst="rect">
              <a:avLst/>
            </a:prstGeom>
            <a:solidFill>
              <a:srgbClr val="C1C7DC"/>
            </a:solidFill>
            <a:ln w="9525">
              <a:noFill/>
              <a:miter lim="800000"/>
              <a:headEnd/>
              <a:tailEnd/>
            </a:ln>
          </p:spPr>
          <p:txBody>
            <a:bodyPr/>
            <a:lstStyle/>
            <a:p>
              <a:pPr>
                <a:defRPr/>
              </a:pPr>
              <a:endParaRPr lang="nl-NL"/>
            </a:p>
          </p:txBody>
        </p:sp>
        <p:sp>
          <p:nvSpPr>
            <p:cNvPr id="4335" name="Rectangle 239"/>
            <p:cNvSpPr>
              <a:spLocks noChangeArrowheads="1"/>
            </p:cNvSpPr>
            <p:nvPr/>
          </p:nvSpPr>
          <p:spPr bwMode="hidden">
            <a:xfrm>
              <a:off x="2676" y="49"/>
              <a:ext cx="43" cy="43"/>
            </a:xfrm>
            <a:prstGeom prst="rect">
              <a:avLst/>
            </a:prstGeom>
            <a:solidFill>
              <a:srgbClr val="C1C7DC"/>
            </a:solidFill>
            <a:ln w="9525">
              <a:noFill/>
              <a:miter lim="800000"/>
              <a:headEnd/>
              <a:tailEnd/>
            </a:ln>
          </p:spPr>
          <p:txBody>
            <a:bodyPr/>
            <a:lstStyle/>
            <a:p>
              <a:pPr>
                <a:defRPr/>
              </a:pPr>
              <a:endParaRPr lang="nl-NL"/>
            </a:p>
          </p:txBody>
        </p:sp>
        <p:sp>
          <p:nvSpPr>
            <p:cNvPr id="4336" name="Rectangle 240"/>
            <p:cNvSpPr>
              <a:spLocks noChangeArrowheads="1"/>
            </p:cNvSpPr>
            <p:nvPr/>
          </p:nvSpPr>
          <p:spPr bwMode="hidden">
            <a:xfrm>
              <a:off x="2762" y="49"/>
              <a:ext cx="43" cy="43"/>
            </a:xfrm>
            <a:prstGeom prst="rect">
              <a:avLst/>
            </a:prstGeom>
            <a:solidFill>
              <a:srgbClr val="C1C7DC"/>
            </a:solidFill>
            <a:ln w="9525">
              <a:noFill/>
              <a:miter lim="800000"/>
              <a:headEnd/>
              <a:tailEnd/>
            </a:ln>
          </p:spPr>
          <p:txBody>
            <a:bodyPr/>
            <a:lstStyle/>
            <a:p>
              <a:pPr>
                <a:defRPr/>
              </a:pPr>
              <a:endParaRPr lang="nl-NL"/>
            </a:p>
          </p:txBody>
        </p:sp>
        <p:sp>
          <p:nvSpPr>
            <p:cNvPr id="4337" name="Rectangle 241"/>
            <p:cNvSpPr>
              <a:spLocks noChangeArrowheads="1"/>
            </p:cNvSpPr>
            <p:nvPr/>
          </p:nvSpPr>
          <p:spPr bwMode="hidden">
            <a:xfrm>
              <a:off x="2848" y="49"/>
              <a:ext cx="44" cy="43"/>
            </a:xfrm>
            <a:prstGeom prst="rect">
              <a:avLst/>
            </a:prstGeom>
            <a:solidFill>
              <a:srgbClr val="C1C7DC"/>
            </a:solidFill>
            <a:ln w="9525">
              <a:noFill/>
              <a:miter lim="800000"/>
              <a:headEnd/>
              <a:tailEnd/>
            </a:ln>
          </p:spPr>
          <p:txBody>
            <a:bodyPr/>
            <a:lstStyle/>
            <a:p>
              <a:pPr>
                <a:defRPr/>
              </a:pPr>
              <a:endParaRPr lang="nl-NL"/>
            </a:p>
          </p:txBody>
        </p:sp>
        <p:sp>
          <p:nvSpPr>
            <p:cNvPr id="4338" name="Rectangle 242"/>
            <p:cNvSpPr>
              <a:spLocks noChangeArrowheads="1"/>
            </p:cNvSpPr>
            <p:nvPr/>
          </p:nvSpPr>
          <p:spPr bwMode="hidden">
            <a:xfrm>
              <a:off x="2935" y="49"/>
              <a:ext cx="43" cy="43"/>
            </a:xfrm>
            <a:prstGeom prst="rect">
              <a:avLst/>
            </a:prstGeom>
            <a:solidFill>
              <a:srgbClr val="C1C7DC"/>
            </a:solidFill>
            <a:ln w="9525">
              <a:noFill/>
              <a:miter lim="800000"/>
              <a:headEnd/>
              <a:tailEnd/>
            </a:ln>
          </p:spPr>
          <p:txBody>
            <a:bodyPr/>
            <a:lstStyle/>
            <a:p>
              <a:pPr>
                <a:defRPr/>
              </a:pPr>
              <a:endParaRPr lang="nl-NL"/>
            </a:p>
          </p:txBody>
        </p:sp>
        <p:sp>
          <p:nvSpPr>
            <p:cNvPr id="4339" name="Rectangle 243"/>
            <p:cNvSpPr>
              <a:spLocks noChangeArrowheads="1"/>
            </p:cNvSpPr>
            <p:nvPr/>
          </p:nvSpPr>
          <p:spPr bwMode="hidden">
            <a:xfrm>
              <a:off x="3021" y="49"/>
              <a:ext cx="43" cy="43"/>
            </a:xfrm>
            <a:prstGeom prst="rect">
              <a:avLst/>
            </a:prstGeom>
            <a:solidFill>
              <a:srgbClr val="C1C7DC"/>
            </a:solidFill>
            <a:ln w="9525">
              <a:noFill/>
              <a:miter lim="800000"/>
              <a:headEnd/>
              <a:tailEnd/>
            </a:ln>
          </p:spPr>
          <p:txBody>
            <a:bodyPr/>
            <a:lstStyle/>
            <a:p>
              <a:pPr>
                <a:defRPr/>
              </a:pPr>
              <a:endParaRPr lang="nl-NL"/>
            </a:p>
          </p:txBody>
        </p:sp>
        <p:sp>
          <p:nvSpPr>
            <p:cNvPr id="4340" name="Rectangle 244"/>
            <p:cNvSpPr>
              <a:spLocks noChangeArrowheads="1"/>
            </p:cNvSpPr>
            <p:nvPr/>
          </p:nvSpPr>
          <p:spPr bwMode="hidden">
            <a:xfrm>
              <a:off x="3107" y="49"/>
              <a:ext cx="43" cy="43"/>
            </a:xfrm>
            <a:prstGeom prst="rect">
              <a:avLst/>
            </a:prstGeom>
            <a:solidFill>
              <a:srgbClr val="C1C7DC"/>
            </a:solidFill>
            <a:ln w="9525">
              <a:noFill/>
              <a:miter lim="800000"/>
              <a:headEnd/>
              <a:tailEnd/>
            </a:ln>
          </p:spPr>
          <p:txBody>
            <a:bodyPr/>
            <a:lstStyle/>
            <a:p>
              <a:pPr>
                <a:defRPr/>
              </a:pPr>
              <a:endParaRPr lang="nl-NL"/>
            </a:p>
          </p:txBody>
        </p:sp>
        <p:sp>
          <p:nvSpPr>
            <p:cNvPr id="4341" name="Rectangle 245"/>
            <p:cNvSpPr>
              <a:spLocks noChangeArrowheads="1"/>
            </p:cNvSpPr>
            <p:nvPr/>
          </p:nvSpPr>
          <p:spPr bwMode="hidden">
            <a:xfrm>
              <a:off x="3194" y="49"/>
              <a:ext cx="43" cy="43"/>
            </a:xfrm>
            <a:prstGeom prst="rect">
              <a:avLst/>
            </a:prstGeom>
            <a:solidFill>
              <a:srgbClr val="C1C7DC"/>
            </a:solidFill>
            <a:ln w="9525">
              <a:noFill/>
              <a:miter lim="800000"/>
              <a:headEnd/>
              <a:tailEnd/>
            </a:ln>
          </p:spPr>
          <p:txBody>
            <a:bodyPr/>
            <a:lstStyle/>
            <a:p>
              <a:pPr>
                <a:defRPr/>
              </a:pPr>
              <a:endParaRPr lang="nl-NL"/>
            </a:p>
          </p:txBody>
        </p:sp>
        <p:sp>
          <p:nvSpPr>
            <p:cNvPr id="4342" name="Rectangle 246"/>
            <p:cNvSpPr>
              <a:spLocks noChangeArrowheads="1"/>
            </p:cNvSpPr>
            <p:nvPr/>
          </p:nvSpPr>
          <p:spPr bwMode="hidden">
            <a:xfrm>
              <a:off x="3280" y="49"/>
              <a:ext cx="43" cy="43"/>
            </a:xfrm>
            <a:prstGeom prst="rect">
              <a:avLst/>
            </a:prstGeom>
            <a:solidFill>
              <a:srgbClr val="C1C7DC"/>
            </a:solidFill>
            <a:ln w="9525">
              <a:noFill/>
              <a:miter lim="800000"/>
              <a:headEnd/>
              <a:tailEnd/>
            </a:ln>
          </p:spPr>
          <p:txBody>
            <a:bodyPr/>
            <a:lstStyle/>
            <a:p>
              <a:pPr>
                <a:defRPr/>
              </a:pPr>
              <a:endParaRPr lang="nl-NL"/>
            </a:p>
          </p:txBody>
        </p:sp>
        <p:sp>
          <p:nvSpPr>
            <p:cNvPr id="4343" name="Rectangle 247"/>
            <p:cNvSpPr>
              <a:spLocks noChangeArrowheads="1"/>
            </p:cNvSpPr>
            <p:nvPr/>
          </p:nvSpPr>
          <p:spPr bwMode="hidden">
            <a:xfrm>
              <a:off x="3366" y="49"/>
              <a:ext cx="43" cy="43"/>
            </a:xfrm>
            <a:prstGeom prst="rect">
              <a:avLst/>
            </a:prstGeom>
            <a:solidFill>
              <a:srgbClr val="C1C7DC"/>
            </a:solidFill>
            <a:ln w="9525">
              <a:noFill/>
              <a:miter lim="800000"/>
              <a:headEnd/>
              <a:tailEnd/>
            </a:ln>
          </p:spPr>
          <p:txBody>
            <a:bodyPr/>
            <a:lstStyle/>
            <a:p>
              <a:pPr>
                <a:defRPr/>
              </a:pPr>
              <a:endParaRPr lang="nl-NL"/>
            </a:p>
          </p:txBody>
        </p:sp>
        <p:sp>
          <p:nvSpPr>
            <p:cNvPr id="4344" name="Rectangle 248"/>
            <p:cNvSpPr>
              <a:spLocks noChangeArrowheads="1"/>
            </p:cNvSpPr>
            <p:nvPr/>
          </p:nvSpPr>
          <p:spPr bwMode="hidden">
            <a:xfrm>
              <a:off x="3452" y="49"/>
              <a:ext cx="43" cy="43"/>
            </a:xfrm>
            <a:prstGeom prst="rect">
              <a:avLst/>
            </a:prstGeom>
            <a:solidFill>
              <a:srgbClr val="C1C7DC"/>
            </a:solidFill>
            <a:ln w="9525">
              <a:noFill/>
              <a:miter lim="800000"/>
              <a:headEnd/>
              <a:tailEnd/>
            </a:ln>
          </p:spPr>
          <p:txBody>
            <a:bodyPr/>
            <a:lstStyle/>
            <a:p>
              <a:pPr>
                <a:defRPr/>
              </a:pPr>
              <a:endParaRPr lang="nl-NL"/>
            </a:p>
          </p:txBody>
        </p:sp>
        <p:sp>
          <p:nvSpPr>
            <p:cNvPr id="4345" name="Rectangle 249"/>
            <p:cNvSpPr>
              <a:spLocks noChangeArrowheads="1"/>
            </p:cNvSpPr>
            <p:nvPr/>
          </p:nvSpPr>
          <p:spPr bwMode="hidden">
            <a:xfrm>
              <a:off x="3539" y="49"/>
              <a:ext cx="43" cy="43"/>
            </a:xfrm>
            <a:prstGeom prst="rect">
              <a:avLst/>
            </a:prstGeom>
            <a:solidFill>
              <a:srgbClr val="C1C7DC"/>
            </a:solidFill>
            <a:ln w="9525">
              <a:noFill/>
              <a:miter lim="800000"/>
              <a:headEnd/>
              <a:tailEnd/>
            </a:ln>
          </p:spPr>
          <p:txBody>
            <a:bodyPr/>
            <a:lstStyle/>
            <a:p>
              <a:pPr>
                <a:defRPr/>
              </a:pPr>
              <a:endParaRPr lang="nl-NL"/>
            </a:p>
          </p:txBody>
        </p:sp>
        <p:sp>
          <p:nvSpPr>
            <p:cNvPr id="4346" name="Rectangle 250"/>
            <p:cNvSpPr>
              <a:spLocks noChangeArrowheads="1"/>
            </p:cNvSpPr>
            <p:nvPr/>
          </p:nvSpPr>
          <p:spPr bwMode="hidden">
            <a:xfrm>
              <a:off x="3625" y="49"/>
              <a:ext cx="43" cy="43"/>
            </a:xfrm>
            <a:prstGeom prst="rect">
              <a:avLst/>
            </a:prstGeom>
            <a:solidFill>
              <a:srgbClr val="C1C7DC"/>
            </a:solidFill>
            <a:ln w="9525">
              <a:noFill/>
              <a:miter lim="800000"/>
              <a:headEnd/>
              <a:tailEnd/>
            </a:ln>
          </p:spPr>
          <p:txBody>
            <a:bodyPr/>
            <a:lstStyle/>
            <a:p>
              <a:pPr>
                <a:defRPr/>
              </a:pPr>
              <a:endParaRPr lang="nl-NL"/>
            </a:p>
          </p:txBody>
        </p:sp>
        <p:sp>
          <p:nvSpPr>
            <p:cNvPr id="4347" name="Rectangle 251"/>
            <p:cNvSpPr>
              <a:spLocks noChangeArrowheads="1"/>
            </p:cNvSpPr>
            <p:nvPr/>
          </p:nvSpPr>
          <p:spPr bwMode="hidden">
            <a:xfrm>
              <a:off x="3711" y="49"/>
              <a:ext cx="43" cy="43"/>
            </a:xfrm>
            <a:prstGeom prst="rect">
              <a:avLst/>
            </a:prstGeom>
            <a:solidFill>
              <a:srgbClr val="C1C7DC"/>
            </a:solidFill>
            <a:ln w="9525">
              <a:noFill/>
              <a:miter lim="800000"/>
              <a:headEnd/>
              <a:tailEnd/>
            </a:ln>
          </p:spPr>
          <p:txBody>
            <a:bodyPr/>
            <a:lstStyle/>
            <a:p>
              <a:pPr>
                <a:defRPr/>
              </a:pPr>
              <a:endParaRPr lang="nl-NL"/>
            </a:p>
          </p:txBody>
        </p:sp>
        <p:sp>
          <p:nvSpPr>
            <p:cNvPr id="4348" name="Rectangle 252"/>
            <p:cNvSpPr>
              <a:spLocks noChangeArrowheads="1"/>
            </p:cNvSpPr>
            <p:nvPr/>
          </p:nvSpPr>
          <p:spPr bwMode="hidden">
            <a:xfrm>
              <a:off x="3797" y="49"/>
              <a:ext cx="43" cy="43"/>
            </a:xfrm>
            <a:prstGeom prst="rect">
              <a:avLst/>
            </a:prstGeom>
            <a:solidFill>
              <a:srgbClr val="C1C7DC"/>
            </a:solidFill>
            <a:ln w="9525">
              <a:noFill/>
              <a:miter lim="800000"/>
              <a:headEnd/>
              <a:tailEnd/>
            </a:ln>
          </p:spPr>
          <p:txBody>
            <a:bodyPr/>
            <a:lstStyle/>
            <a:p>
              <a:pPr>
                <a:defRPr/>
              </a:pPr>
              <a:endParaRPr lang="nl-NL"/>
            </a:p>
          </p:txBody>
        </p:sp>
        <p:sp>
          <p:nvSpPr>
            <p:cNvPr id="4349" name="Rectangle 253"/>
            <p:cNvSpPr>
              <a:spLocks noChangeArrowheads="1"/>
            </p:cNvSpPr>
            <p:nvPr/>
          </p:nvSpPr>
          <p:spPr bwMode="hidden">
            <a:xfrm>
              <a:off x="3884" y="49"/>
              <a:ext cx="43" cy="43"/>
            </a:xfrm>
            <a:prstGeom prst="rect">
              <a:avLst/>
            </a:prstGeom>
            <a:solidFill>
              <a:srgbClr val="C1C7DC"/>
            </a:solidFill>
            <a:ln w="9525">
              <a:noFill/>
              <a:miter lim="800000"/>
              <a:headEnd/>
              <a:tailEnd/>
            </a:ln>
          </p:spPr>
          <p:txBody>
            <a:bodyPr/>
            <a:lstStyle/>
            <a:p>
              <a:pPr>
                <a:defRPr/>
              </a:pPr>
              <a:endParaRPr lang="nl-NL"/>
            </a:p>
          </p:txBody>
        </p:sp>
        <p:sp>
          <p:nvSpPr>
            <p:cNvPr id="4350" name="Rectangle 254"/>
            <p:cNvSpPr>
              <a:spLocks noChangeArrowheads="1"/>
            </p:cNvSpPr>
            <p:nvPr/>
          </p:nvSpPr>
          <p:spPr bwMode="hidden">
            <a:xfrm>
              <a:off x="3970" y="49"/>
              <a:ext cx="43" cy="43"/>
            </a:xfrm>
            <a:prstGeom prst="rect">
              <a:avLst/>
            </a:prstGeom>
            <a:solidFill>
              <a:srgbClr val="C1C7DC"/>
            </a:solidFill>
            <a:ln w="9525">
              <a:noFill/>
              <a:miter lim="800000"/>
              <a:headEnd/>
              <a:tailEnd/>
            </a:ln>
          </p:spPr>
          <p:txBody>
            <a:bodyPr/>
            <a:lstStyle/>
            <a:p>
              <a:pPr>
                <a:defRPr/>
              </a:pPr>
              <a:endParaRPr lang="nl-NL"/>
            </a:p>
          </p:txBody>
        </p:sp>
        <p:sp>
          <p:nvSpPr>
            <p:cNvPr id="4351" name="Rectangle 255"/>
            <p:cNvSpPr>
              <a:spLocks noChangeArrowheads="1"/>
            </p:cNvSpPr>
            <p:nvPr/>
          </p:nvSpPr>
          <p:spPr bwMode="hidden">
            <a:xfrm>
              <a:off x="4056" y="49"/>
              <a:ext cx="43" cy="43"/>
            </a:xfrm>
            <a:prstGeom prst="rect">
              <a:avLst/>
            </a:prstGeom>
            <a:solidFill>
              <a:srgbClr val="C1C7DC"/>
            </a:solidFill>
            <a:ln w="9525">
              <a:noFill/>
              <a:miter lim="800000"/>
              <a:headEnd/>
              <a:tailEnd/>
            </a:ln>
          </p:spPr>
          <p:txBody>
            <a:bodyPr/>
            <a:lstStyle/>
            <a:p>
              <a:pPr>
                <a:defRPr/>
              </a:pPr>
              <a:endParaRPr lang="nl-NL"/>
            </a:p>
          </p:txBody>
        </p:sp>
        <p:sp>
          <p:nvSpPr>
            <p:cNvPr id="4352" name="Rectangle 256"/>
            <p:cNvSpPr>
              <a:spLocks noChangeArrowheads="1"/>
            </p:cNvSpPr>
            <p:nvPr/>
          </p:nvSpPr>
          <p:spPr bwMode="hidden">
            <a:xfrm>
              <a:off x="4142" y="49"/>
              <a:ext cx="44" cy="43"/>
            </a:xfrm>
            <a:prstGeom prst="rect">
              <a:avLst/>
            </a:prstGeom>
            <a:solidFill>
              <a:srgbClr val="C1C7DC"/>
            </a:solidFill>
            <a:ln w="9525">
              <a:noFill/>
              <a:miter lim="800000"/>
              <a:headEnd/>
              <a:tailEnd/>
            </a:ln>
          </p:spPr>
          <p:txBody>
            <a:bodyPr/>
            <a:lstStyle/>
            <a:p>
              <a:pPr>
                <a:defRPr/>
              </a:pPr>
              <a:endParaRPr lang="nl-NL"/>
            </a:p>
          </p:txBody>
        </p:sp>
        <p:sp>
          <p:nvSpPr>
            <p:cNvPr id="4353" name="Rectangle 257"/>
            <p:cNvSpPr>
              <a:spLocks noChangeArrowheads="1"/>
            </p:cNvSpPr>
            <p:nvPr/>
          </p:nvSpPr>
          <p:spPr bwMode="hidden">
            <a:xfrm>
              <a:off x="4229" y="49"/>
              <a:ext cx="43" cy="43"/>
            </a:xfrm>
            <a:prstGeom prst="rect">
              <a:avLst/>
            </a:prstGeom>
            <a:solidFill>
              <a:srgbClr val="C1C7DC"/>
            </a:solidFill>
            <a:ln w="9525">
              <a:noFill/>
              <a:miter lim="800000"/>
              <a:headEnd/>
              <a:tailEnd/>
            </a:ln>
          </p:spPr>
          <p:txBody>
            <a:bodyPr/>
            <a:lstStyle/>
            <a:p>
              <a:pPr>
                <a:defRPr/>
              </a:pPr>
              <a:endParaRPr lang="nl-NL"/>
            </a:p>
          </p:txBody>
        </p:sp>
        <p:sp>
          <p:nvSpPr>
            <p:cNvPr id="4354" name="Rectangle 258"/>
            <p:cNvSpPr>
              <a:spLocks noChangeArrowheads="1"/>
            </p:cNvSpPr>
            <p:nvPr/>
          </p:nvSpPr>
          <p:spPr bwMode="hidden">
            <a:xfrm>
              <a:off x="4315" y="49"/>
              <a:ext cx="43" cy="43"/>
            </a:xfrm>
            <a:prstGeom prst="rect">
              <a:avLst/>
            </a:prstGeom>
            <a:solidFill>
              <a:srgbClr val="C1C7DC"/>
            </a:solidFill>
            <a:ln w="9525">
              <a:noFill/>
              <a:miter lim="800000"/>
              <a:headEnd/>
              <a:tailEnd/>
            </a:ln>
          </p:spPr>
          <p:txBody>
            <a:bodyPr/>
            <a:lstStyle/>
            <a:p>
              <a:pPr>
                <a:defRPr/>
              </a:pPr>
              <a:endParaRPr lang="nl-NL"/>
            </a:p>
          </p:txBody>
        </p:sp>
        <p:sp>
          <p:nvSpPr>
            <p:cNvPr id="4355" name="Rectangle 259"/>
            <p:cNvSpPr>
              <a:spLocks noChangeArrowheads="1"/>
            </p:cNvSpPr>
            <p:nvPr/>
          </p:nvSpPr>
          <p:spPr bwMode="hidden">
            <a:xfrm>
              <a:off x="4401" y="49"/>
              <a:ext cx="43" cy="43"/>
            </a:xfrm>
            <a:prstGeom prst="rect">
              <a:avLst/>
            </a:prstGeom>
            <a:solidFill>
              <a:srgbClr val="C1C7DC"/>
            </a:solidFill>
            <a:ln w="9525">
              <a:noFill/>
              <a:miter lim="800000"/>
              <a:headEnd/>
              <a:tailEnd/>
            </a:ln>
          </p:spPr>
          <p:txBody>
            <a:bodyPr/>
            <a:lstStyle/>
            <a:p>
              <a:pPr>
                <a:defRPr/>
              </a:pPr>
              <a:endParaRPr lang="nl-NL"/>
            </a:p>
          </p:txBody>
        </p:sp>
        <p:sp>
          <p:nvSpPr>
            <p:cNvPr id="4356" name="Rectangle 260"/>
            <p:cNvSpPr>
              <a:spLocks noChangeArrowheads="1"/>
            </p:cNvSpPr>
            <p:nvPr/>
          </p:nvSpPr>
          <p:spPr bwMode="hidden">
            <a:xfrm>
              <a:off x="4487" y="49"/>
              <a:ext cx="44" cy="43"/>
            </a:xfrm>
            <a:prstGeom prst="rect">
              <a:avLst/>
            </a:prstGeom>
            <a:solidFill>
              <a:srgbClr val="C1C7DC"/>
            </a:solidFill>
            <a:ln w="9525">
              <a:noFill/>
              <a:miter lim="800000"/>
              <a:headEnd/>
              <a:tailEnd/>
            </a:ln>
          </p:spPr>
          <p:txBody>
            <a:bodyPr/>
            <a:lstStyle/>
            <a:p>
              <a:pPr>
                <a:defRPr/>
              </a:pPr>
              <a:endParaRPr lang="nl-NL"/>
            </a:p>
          </p:txBody>
        </p:sp>
        <p:sp>
          <p:nvSpPr>
            <p:cNvPr id="4357" name="Rectangle 261"/>
            <p:cNvSpPr>
              <a:spLocks noChangeArrowheads="1"/>
            </p:cNvSpPr>
            <p:nvPr/>
          </p:nvSpPr>
          <p:spPr bwMode="hidden">
            <a:xfrm>
              <a:off x="4574" y="49"/>
              <a:ext cx="43" cy="43"/>
            </a:xfrm>
            <a:prstGeom prst="rect">
              <a:avLst/>
            </a:prstGeom>
            <a:solidFill>
              <a:srgbClr val="C1C7DC"/>
            </a:solidFill>
            <a:ln w="9525">
              <a:noFill/>
              <a:miter lim="800000"/>
              <a:headEnd/>
              <a:tailEnd/>
            </a:ln>
          </p:spPr>
          <p:txBody>
            <a:bodyPr/>
            <a:lstStyle/>
            <a:p>
              <a:pPr>
                <a:defRPr/>
              </a:pPr>
              <a:endParaRPr lang="nl-NL"/>
            </a:p>
          </p:txBody>
        </p:sp>
        <p:sp>
          <p:nvSpPr>
            <p:cNvPr id="4358" name="Rectangle 262"/>
            <p:cNvSpPr>
              <a:spLocks noChangeArrowheads="1"/>
            </p:cNvSpPr>
            <p:nvPr/>
          </p:nvSpPr>
          <p:spPr bwMode="hidden">
            <a:xfrm>
              <a:off x="4660" y="49"/>
              <a:ext cx="43" cy="43"/>
            </a:xfrm>
            <a:prstGeom prst="rect">
              <a:avLst/>
            </a:prstGeom>
            <a:solidFill>
              <a:srgbClr val="C1C7DC"/>
            </a:solidFill>
            <a:ln w="9525">
              <a:noFill/>
              <a:miter lim="800000"/>
              <a:headEnd/>
              <a:tailEnd/>
            </a:ln>
          </p:spPr>
          <p:txBody>
            <a:bodyPr/>
            <a:lstStyle/>
            <a:p>
              <a:pPr>
                <a:defRPr/>
              </a:pPr>
              <a:endParaRPr lang="nl-NL"/>
            </a:p>
          </p:txBody>
        </p:sp>
        <p:sp>
          <p:nvSpPr>
            <p:cNvPr id="4359" name="Rectangle 263"/>
            <p:cNvSpPr>
              <a:spLocks noChangeArrowheads="1"/>
            </p:cNvSpPr>
            <p:nvPr/>
          </p:nvSpPr>
          <p:spPr bwMode="hidden">
            <a:xfrm>
              <a:off x="4746" y="49"/>
              <a:ext cx="43" cy="43"/>
            </a:xfrm>
            <a:prstGeom prst="rect">
              <a:avLst/>
            </a:prstGeom>
            <a:solidFill>
              <a:srgbClr val="C1C7DC"/>
            </a:solidFill>
            <a:ln w="9525">
              <a:noFill/>
              <a:miter lim="800000"/>
              <a:headEnd/>
              <a:tailEnd/>
            </a:ln>
          </p:spPr>
          <p:txBody>
            <a:bodyPr/>
            <a:lstStyle/>
            <a:p>
              <a:pPr>
                <a:defRPr/>
              </a:pPr>
              <a:endParaRPr lang="nl-NL"/>
            </a:p>
          </p:txBody>
        </p:sp>
        <p:sp>
          <p:nvSpPr>
            <p:cNvPr id="4360" name="Rectangle 264"/>
            <p:cNvSpPr>
              <a:spLocks noChangeArrowheads="1"/>
            </p:cNvSpPr>
            <p:nvPr/>
          </p:nvSpPr>
          <p:spPr bwMode="hidden">
            <a:xfrm>
              <a:off x="4832" y="49"/>
              <a:ext cx="44" cy="43"/>
            </a:xfrm>
            <a:prstGeom prst="rect">
              <a:avLst/>
            </a:prstGeom>
            <a:solidFill>
              <a:srgbClr val="C1C7DC"/>
            </a:solidFill>
            <a:ln w="9525">
              <a:noFill/>
              <a:miter lim="800000"/>
              <a:headEnd/>
              <a:tailEnd/>
            </a:ln>
          </p:spPr>
          <p:txBody>
            <a:bodyPr/>
            <a:lstStyle/>
            <a:p>
              <a:pPr>
                <a:defRPr/>
              </a:pPr>
              <a:endParaRPr lang="nl-NL"/>
            </a:p>
          </p:txBody>
        </p:sp>
        <p:sp>
          <p:nvSpPr>
            <p:cNvPr id="4361" name="Rectangle 265"/>
            <p:cNvSpPr>
              <a:spLocks noChangeArrowheads="1"/>
            </p:cNvSpPr>
            <p:nvPr/>
          </p:nvSpPr>
          <p:spPr bwMode="hidden">
            <a:xfrm>
              <a:off x="4919" y="49"/>
              <a:ext cx="43" cy="43"/>
            </a:xfrm>
            <a:prstGeom prst="rect">
              <a:avLst/>
            </a:prstGeom>
            <a:solidFill>
              <a:srgbClr val="C1C7DC"/>
            </a:solidFill>
            <a:ln w="9525">
              <a:noFill/>
              <a:miter lim="800000"/>
              <a:headEnd/>
              <a:tailEnd/>
            </a:ln>
          </p:spPr>
          <p:txBody>
            <a:bodyPr/>
            <a:lstStyle/>
            <a:p>
              <a:pPr>
                <a:defRPr/>
              </a:pPr>
              <a:endParaRPr lang="nl-NL"/>
            </a:p>
          </p:txBody>
        </p:sp>
        <p:sp>
          <p:nvSpPr>
            <p:cNvPr id="4362" name="Rectangle 266"/>
            <p:cNvSpPr>
              <a:spLocks noChangeArrowheads="1"/>
            </p:cNvSpPr>
            <p:nvPr/>
          </p:nvSpPr>
          <p:spPr bwMode="hidden">
            <a:xfrm>
              <a:off x="5005" y="49"/>
              <a:ext cx="43" cy="43"/>
            </a:xfrm>
            <a:prstGeom prst="rect">
              <a:avLst/>
            </a:prstGeom>
            <a:solidFill>
              <a:srgbClr val="C1C7DC"/>
            </a:solidFill>
            <a:ln w="9525">
              <a:noFill/>
              <a:miter lim="800000"/>
              <a:headEnd/>
              <a:tailEnd/>
            </a:ln>
          </p:spPr>
          <p:txBody>
            <a:bodyPr/>
            <a:lstStyle/>
            <a:p>
              <a:pPr>
                <a:defRPr/>
              </a:pPr>
              <a:endParaRPr lang="nl-NL"/>
            </a:p>
          </p:txBody>
        </p:sp>
        <p:sp>
          <p:nvSpPr>
            <p:cNvPr id="4363" name="Rectangle 267"/>
            <p:cNvSpPr>
              <a:spLocks noChangeArrowheads="1"/>
            </p:cNvSpPr>
            <p:nvPr/>
          </p:nvSpPr>
          <p:spPr bwMode="hidden">
            <a:xfrm>
              <a:off x="5091" y="49"/>
              <a:ext cx="43" cy="43"/>
            </a:xfrm>
            <a:prstGeom prst="rect">
              <a:avLst/>
            </a:prstGeom>
            <a:solidFill>
              <a:srgbClr val="C1C7DC"/>
            </a:solidFill>
            <a:ln w="9525">
              <a:noFill/>
              <a:miter lim="800000"/>
              <a:headEnd/>
              <a:tailEnd/>
            </a:ln>
          </p:spPr>
          <p:txBody>
            <a:bodyPr/>
            <a:lstStyle/>
            <a:p>
              <a:pPr>
                <a:defRPr/>
              </a:pPr>
              <a:endParaRPr lang="nl-NL"/>
            </a:p>
          </p:txBody>
        </p:sp>
        <p:sp>
          <p:nvSpPr>
            <p:cNvPr id="4364" name="Rectangle 268"/>
            <p:cNvSpPr>
              <a:spLocks noChangeArrowheads="1"/>
            </p:cNvSpPr>
            <p:nvPr/>
          </p:nvSpPr>
          <p:spPr bwMode="hidden">
            <a:xfrm>
              <a:off x="5178" y="49"/>
              <a:ext cx="43" cy="43"/>
            </a:xfrm>
            <a:prstGeom prst="rect">
              <a:avLst/>
            </a:prstGeom>
            <a:solidFill>
              <a:srgbClr val="C1C7DC"/>
            </a:solidFill>
            <a:ln w="9525">
              <a:noFill/>
              <a:miter lim="800000"/>
              <a:headEnd/>
              <a:tailEnd/>
            </a:ln>
          </p:spPr>
          <p:txBody>
            <a:bodyPr/>
            <a:lstStyle/>
            <a:p>
              <a:pPr>
                <a:defRPr/>
              </a:pPr>
              <a:endParaRPr lang="nl-NL"/>
            </a:p>
          </p:txBody>
        </p:sp>
        <p:sp>
          <p:nvSpPr>
            <p:cNvPr id="4365" name="Rectangle 269"/>
            <p:cNvSpPr>
              <a:spLocks noChangeArrowheads="1"/>
            </p:cNvSpPr>
            <p:nvPr/>
          </p:nvSpPr>
          <p:spPr bwMode="hidden">
            <a:xfrm>
              <a:off x="5264" y="49"/>
              <a:ext cx="43" cy="43"/>
            </a:xfrm>
            <a:prstGeom prst="rect">
              <a:avLst/>
            </a:prstGeom>
            <a:solidFill>
              <a:srgbClr val="C1C7DC"/>
            </a:solidFill>
            <a:ln w="9525">
              <a:noFill/>
              <a:miter lim="800000"/>
              <a:headEnd/>
              <a:tailEnd/>
            </a:ln>
          </p:spPr>
          <p:txBody>
            <a:bodyPr/>
            <a:lstStyle/>
            <a:p>
              <a:pPr>
                <a:defRPr/>
              </a:pPr>
              <a:endParaRPr lang="nl-NL"/>
            </a:p>
          </p:txBody>
        </p:sp>
        <p:sp>
          <p:nvSpPr>
            <p:cNvPr id="4366" name="Rectangle 270"/>
            <p:cNvSpPr>
              <a:spLocks noChangeArrowheads="1"/>
            </p:cNvSpPr>
            <p:nvPr/>
          </p:nvSpPr>
          <p:spPr bwMode="hidden">
            <a:xfrm>
              <a:off x="5350" y="49"/>
              <a:ext cx="43" cy="43"/>
            </a:xfrm>
            <a:prstGeom prst="rect">
              <a:avLst/>
            </a:prstGeom>
            <a:solidFill>
              <a:srgbClr val="C1C7DC"/>
            </a:solidFill>
            <a:ln w="9525">
              <a:noFill/>
              <a:miter lim="800000"/>
              <a:headEnd/>
              <a:tailEnd/>
            </a:ln>
          </p:spPr>
          <p:txBody>
            <a:bodyPr/>
            <a:lstStyle/>
            <a:p>
              <a:pPr>
                <a:defRPr/>
              </a:pPr>
              <a:endParaRPr lang="nl-NL"/>
            </a:p>
          </p:txBody>
        </p:sp>
        <p:sp>
          <p:nvSpPr>
            <p:cNvPr id="4367" name="Rectangle 271"/>
            <p:cNvSpPr>
              <a:spLocks noChangeArrowheads="1"/>
            </p:cNvSpPr>
            <p:nvPr/>
          </p:nvSpPr>
          <p:spPr bwMode="hidden">
            <a:xfrm>
              <a:off x="5436" y="49"/>
              <a:ext cx="43" cy="43"/>
            </a:xfrm>
            <a:prstGeom prst="rect">
              <a:avLst/>
            </a:prstGeom>
            <a:solidFill>
              <a:srgbClr val="C1C7DC"/>
            </a:solidFill>
            <a:ln w="9525">
              <a:noFill/>
              <a:miter lim="800000"/>
              <a:headEnd/>
              <a:tailEnd/>
            </a:ln>
          </p:spPr>
          <p:txBody>
            <a:bodyPr/>
            <a:lstStyle/>
            <a:p>
              <a:pPr>
                <a:defRPr/>
              </a:pPr>
              <a:endParaRPr lang="nl-NL"/>
            </a:p>
          </p:txBody>
        </p:sp>
        <p:sp>
          <p:nvSpPr>
            <p:cNvPr id="4368" name="Rectangle 272"/>
            <p:cNvSpPr>
              <a:spLocks noChangeArrowheads="1"/>
            </p:cNvSpPr>
            <p:nvPr/>
          </p:nvSpPr>
          <p:spPr bwMode="hidden">
            <a:xfrm>
              <a:off x="5523" y="49"/>
              <a:ext cx="43" cy="43"/>
            </a:xfrm>
            <a:prstGeom prst="rect">
              <a:avLst/>
            </a:prstGeom>
            <a:solidFill>
              <a:srgbClr val="C1C7DC"/>
            </a:solidFill>
            <a:ln w="9525">
              <a:noFill/>
              <a:miter lim="800000"/>
              <a:headEnd/>
              <a:tailEnd/>
            </a:ln>
          </p:spPr>
          <p:txBody>
            <a:bodyPr/>
            <a:lstStyle/>
            <a:p>
              <a:pPr>
                <a:defRPr/>
              </a:pPr>
              <a:endParaRPr lang="nl-NL"/>
            </a:p>
          </p:txBody>
        </p:sp>
        <p:sp>
          <p:nvSpPr>
            <p:cNvPr id="4369" name="Rectangle 273"/>
            <p:cNvSpPr>
              <a:spLocks noChangeArrowheads="1"/>
            </p:cNvSpPr>
            <p:nvPr/>
          </p:nvSpPr>
          <p:spPr bwMode="hidden">
            <a:xfrm>
              <a:off x="5609" y="49"/>
              <a:ext cx="43" cy="43"/>
            </a:xfrm>
            <a:prstGeom prst="rect">
              <a:avLst/>
            </a:prstGeom>
            <a:solidFill>
              <a:srgbClr val="C1C7DC"/>
            </a:solidFill>
            <a:ln w="9525">
              <a:noFill/>
              <a:miter lim="800000"/>
              <a:headEnd/>
              <a:tailEnd/>
            </a:ln>
          </p:spPr>
          <p:txBody>
            <a:bodyPr/>
            <a:lstStyle/>
            <a:p>
              <a:pPr>
                <a:defRPr/>
              </a:pPr>
              <a:endParaRPr lang="nl-NL"/>
            </a:p>
          </p:txBody>
        </p:sp>
        <p:sp>
          <p:nvSpPr>
            <p:cNvPr id="4370" name="Rectangle 274"/>
            <p:cNvSpPr>
              <a:spLocks noChangeArrowheads="1"/>
            </p:cNvSpPr>
            <p:nvPr/>
          </p:nvSpPr>
          <p:spPr bwMode="hidden">
            <a:xfrm>
              <a:off x="5695" y="49"/>
              <a:ext cx="43" cy="43"/>
            </a:xfrm>
            <a:prstGeom prst="rect">
              <a:avLst/>
            </a:prstGeom>
            <a:solidFill>
              <a:srgbClr val="C1C7DC"/>
            </a:solidFill>
            <a:ln w="9525">
              <a:noFill/>
              <a:miter lim="800000"/>
              <a:headEnd/>
              <a:tailEnd/>
            </a:ln>
          </p:spPr>
          <p:txBody>
            <a:bodyPr/>
            <a:lstStyle/>
            <a:p>
              <a:pPr>
                <a:defRPr/>
              </a:pPr>
              <a:endParaRPr lang="nl-NL"/>
            </a:p>
          </p:txBody>
        </p:sp>
      </p:grpSp>
      <p:sp>
        <p:nvSpPr>
          <p:cNvPr id="4371" name="Rectangle 275"/>
          <p:cNvSpPr>
            <a:spLocks noGrp="1" noChangeArrowheads="1"/>
          </p:cNvSpPr>
          <p:nvPr>
            <p:ph type="dt" sz="half" idx="2"/>
          </p:nvPr>
        </p:nvSpPr>
        <p:spPr bwMode="auto">
          <a:xfrm>
            <a:off x="304800" y="6400800"/>
            <a:ext cx="1524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defRPr>
            </a:lvl1pPr>
          </a:lstStyle>
          <a:p>
            <a:pPr>
              <a:defRPr/>
            </a:pPr>
            <a:endParaRPr lang="en-US"/>
          </a:p>
        </p:txBody>
      </p:sp>
      <p:sp>
        <p:nvSpPr>
          <p:cNvPr id="4372" name="Rectangle 276"/>
          <p:cNvSpPr>
            <a:spLocks noGrp="1" noChangeArrowheads="1"/>
          </p:cNvSpPr>
          <p:nvPr>
            <p:ph type="sldNum" sz="quarter" idx="4"/>
          </p:nvPr>
        </p:nvSpPr>
        <p:spPr bwMode="auto">
          <a:xfrm>
            <a:off x="6248400" y="6400800"/>
            <a:ext cx="1219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defRPr>
            </a:lvl1pPr>
          </a:lstStyle>
          <a:p>
            <a:pPr>
              <a:defRPr/>
            </a:pPr>
            <a:fld id="{84D8CF3A-D13C-42DD-9628-03A63D8228E2}" type="slidenum">
              <a:rPr lang="en-US"/>
              <a:pPr>
                <a:defRPr/>
              </a:pPr>
              <a:t>‹nr.›</a:t>
            </a:fld>
            <a:endParaRPr lang="en-US"/>
          </a:p>
        </p:txBody>
      </p:sp>
      <p:sp>
        <p:nvSpPr>
          <p:cNvPr id="4373" name="Rectangle 277"/>
          <p:cNvSpPr>
            <a:spLocks noChangeArrowheads="1"/>
          </p:cNvSpPr>
          <p:nvPr/>
        </p:nvSpPr>
        <p:spPr bwMode="auto">
          <a:xfrm>
            <a:off x="1676400" y="6400800"/>
            <a:ext cx="5791200" cy="457200"/>
          </a:xfrm>
          <a:prstGeom prst="rect">
            <a:avLst/>
          </a:prstGeom>
          <a:noFill/>
          <a:ln w="9525">
            <a:noFill/>
            <a:miter lim="800000"/>
            <a:headEnd/>
            <a:tailEnd/>
          </a:ln>
          <a:effectLst/>
        </p:spPr>
        <p:txBody>
          <a:bodyPr/>
          <a:lstStyle/>
          <a:p>
            <a:pPr eaLnBrk="1" hangingPunct="1">
              <a:defRPr/>
            </a:pPr>
            <a:endParaRPr lang="en-US" sz="1400">
              <a:solidFill>
                <a:schemeClr val="tx1"/>
              </a:solidFill>
            </a:endParaRPr>
          </a:p>
        </p:txBody>
      </p:sp>
      <p:sp>
        <p:nvSpPr>
          <p:cNvPr id="1031" name="Rectangle 278"/>
          <p:cNvSpPr>
            <a:spLocks noGrp="1" noChangeArrowheads="1"/>
          </p:cNvSpPr>
          <p:nvPr>
            <p:ph type="title"/>
          </p:nvPr>
        </p:nvSpPr>
        <p:spPr bwMode="auto">
          <a:xfrm>
            <a:off x="328613" y="304800"/>
            <a:ext cx="8510587"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nl-NL" smtClean="0"/>
              <a:t>Click to edit Master title style</a:t>
            </a:r>
          </a:p>
        </p:txBody>
      </p:sp>
      <p:sp>
        <p:nvSpPr>
          <p:cNvPr id="1032" name="Rectangle 279"/>
          <p:cNvSpPr>
            <a:spLocks noGrp="1" noChangeArrowheads="1"/>
          </p:cNvSpPr>
          <p:nvPr>
            <p:ph type="body" idx="1"/>
          </p:nvPr>
        </p:nvSpPr>
        <p:spPr bwMode="auto">
          <a:xfrm>
            <a:off x="304800" y="1219200"/>
            <a:ext cx="85344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5" r:id="rId12"/>
  </p:sldLayoutIdLst>
  <p:txStyles>
    <p:titleStyle>
      <a:lvl1pPr algn="l" rtl="0" eaLnBrk="0" fontAlgn="base" hangingPunct="0">
        <a:spcBef>
          <a:spcPct val="0"/>
        </a:spcBef>
        <a:spcAft>
          <a:spcPct val="0"/>
        </a:spcAft>
        <a:defRPr sz="2400" b="1">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Arial" charset="0"/>
        </a:defRPr>
      </a:lvl2pPr>
      <a:lvl3pPr algn="l" rtl="0" eaLnBrk="0" fontAlgn="base" hangingPunct="0">
        <a:spcBef>
          <a:spcPct val="0"/>
        </a:spcBef>
        <a:spcAft>
          <a:spcPct val="0"/>
        </a:spcAft>
        <a:defRPr sz="2400" b="1">
          <a:solidFill>
            <a:schemeClr val="tx1"/>
          </a:solidFill>
          <a:latin typeface="Arial" charset="0"/>
        </a:defRPr>
      </a:lvl3pPr>
      <a:lvl4pPr algn="l" rtl="0" eaLnBrk="0" fontAlgn="base" hangingPunct="0">
        <a:spcBef>
          <a:spcPct val="0"/>
        </a:spcBef>
        <a:spcAft>
          <a:spcPct val="0"/>
        </a:spcAft>
        <a:defRPr sz="2400" b="1">
          <a:solidFill>
            <a:schemeClr val="tx1"/>
          </a:solidFill>
          <a:latin typeface="Arial" charset="0"/>
        </a:defRPr>
      </a:lvl4pPr>
      <a:lvl5pPr algn="l" rtl="0" eaLnBrk="0" fontAlgn="base" hangingPunct="0">
        <a:spcBef>
          <a:spcPct val="0"/>
        </a:spcBef>
        <a:spcAft>
          <a:spcPct val="0"/>
        </a:spcAft>
        <a:defRPr sz="2400" b="1">
          <a:solidFill>
            <a:schemeClr val="tx1"/>
          </a:solidFill>
          <a:latin typeface="Arial" charset="0"/>
        </a:defRPr>
      </a:lvl5pPr>
      <a:lvl6pPr marL="457200" algn="l" rtl="0" fontAlgn="base">
        <a:spcBef>
          <a:spcPct val="0"/>
        </a:spcBef>
        <a:spcAft>
          <a:spcPct val="0"/>
        </a:spcAft>
        <a:defRPr sz="2400" b="1">
          <a:solidFill>
            <a:schemeClr val="tx1"/>
          </a:solidFill>
          <a:latin typeface="Arial" charset="0"/>
        </a:defRPr>
      </a:lvl6pPr>
      <a:lvl7pPr marL="914400" algn="l" rtl="0" fontAlgn="base">
        <a:spcBef>
          <a:spcPct val="0"/>
        </a:spcBef>
        <a:spcAft>
          <a:spcPct val="0"/>
        </a:spcAft>
        <a:defRPr sz="2400" b="1">
          <a:solidFill>
            <a:schemeClr val="tx1"/>
          </a:solidFill>
          <a:latin typeface="Arial" charset="0"/>
        </a:defRPr>
      </a:lvl7pPr>
      <a:lvl8pPr marL="1371600" algn="l" rtl="0" fontAlgn="base">
        <a:spcBef>
          <a:spcPct val="0"/>
        </a:spcBef>
        <a:spcAft>
          <a:spcPct val="0"/>
        </a:spcAft>
        <a:defRPr sz="2400" b="1">
          <a:solidFill>
            <a:schemeClr val="tx1"/>
          </a:solidFill>
          <a:latin typeface="Arial" charset="0"/>
        </a:defRPr>
      </a:lvl8pPr>
      <a:lvl9pPr marL="1828800" algn="l" rtl="0" fontAlgn="base">
        <a:spcBef>
          <a:spcPct val="0"/>
        </a:spcBef>
        <a:spcAft>
          <a:spcPct val="0"/>
        </a:spcAft>
        <a:defRPr sz="2400" b="1">
          <a:solidFill>
            <a:schemeClr val="tx1"/>
          </a:solidFill>
          <a:latin typeface="Arial" charset="0"/>
        </a:defRPr>
      </a:lvl9pPr>
    </p:titleStyle>
    <p:bodyStyle>
      <a:lvl1pPr marL="282575" indent="-282575"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ea typeface="+mn-ea"/>
          <a:cs typeface="+mn-cs"/>
        </a:defRPr>
      </a:lvl1pPr>
      <a:lvl2pPr marL="765175" indent="-190500"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2pPr>
      <a:lvl3pPr marL="1139825" indent="-184150"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3pPr>
      <a:lvl4pPr marL="1519238" indent="-184150"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4pPr>
      <a:lvl5pPr marL="1909763" indent="-195263"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5pPr>
      <a:lvl6pPr marL="23669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6pPr>
      <a:lvl7pPr marL="28241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7pPr>
      <a:lvl8pPr marL="32813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8pPr>
      <a:lvl9pPr marL="37385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google.nl/url?sa=i&amp;rct=j&amp;q=&amp;esrc=s&amp;source=images&amp;cd=&amp;cad=rja&amp;uact=8&amp;ved=0ahUKEwikybi8sPTTAhULOxoKHW6LBhQQjRwIBw&amp;url=http://cr.med.ubc.ca/the-new-workplace-based-assessment-wba/&amp;psig=AFQjCNGMRaGUyhfUg6v6bfz3Yb4EOPasoA&amp;ust=1495021360608683" TargetMode="External"/><Relationship Id="rId5" Type="http://schemas.openxmlformats.org/officeDocument/2006/relationships/image" Target="../media/image11.jpeg"/><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S.lucieer@erasmusmc.n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google.nl/url?sa=i&amp;rct=j&amp;q=&amp;esrc=s&amp;source=images&amp;cd=&amp;cad=rja&amp;uact=8&amp;ved=0ahUKEwiI9bz65q3UAhVQElAKHW3fCEQQjRwIBw&amp;url=http://www.pinsdaddy.com/denied_LKQoDVVtigJbyeYAemt*EC2zArQDTwjxC0TqxbKbKys/&amp;psig=AFQjCNGDI3DCYULtyQ48UIv3YCIJ1Vv8xg&amp;ust=1496996003587883" TargetMode="External"/><Relationship Id="rId5" Type="http://schemas.openxmlformats.org/officeDocument/2006/relationships/image" Target="../media/image8.jpg"/><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2"/>
            <a:ext cx="7772400" cy="4680520"/>
          </a:xfrm>
        </p:spPr>
        <p:txBody>
          <a:bodyPr/>
          <a:lstStyle/>
          <a:p>
            <a:r>
              <a:rPr lang="en-US" sz="3600" b="0" dirty="0"/>
              <a:t>Dealing with diversity </a:t>
            </a:r>
            <a:r>
              <a:rPr lang="en-US" sz="3600" b="0" dirty="0" smtClean="0"/>
              <a:t/>
            </a:r>
            <a:br>
              <a:rPr lang="en-US" sz="3600" b="0" dirty="0" smtClean="0"/>
            </a:br>
            <a:r>
              <a:rPr lang="en-US" sz="3600" b="0" dirty="0" smtClean="0"/>
              <a:t>in </a:t>
            </a:r>
            <a:r>
              <a:rPr lang="en-US" sz="3600" b="0" dirty="0"/>
              <a:t>medical </a:t>
            </a:r>
            <a:r>
              <a:rPr lang="en-US" sz="3600" b="0" dirty="0" smtClean="0"/>
              <a:t>education</a:t>
            </a:r>
            <a:r>
              <a:rPr lang="nl-NL" sz="4000" dirty="0" smtClean="0"/>
              <a:t/>
            </a:r>
            <a:br>
              <a:rPr lang="nl-NL" sz="4000" dirty="0" smtClean="0"/>
            </a:br>
            <a:r>
              <a:rPr lang="nl-NL" sz="4000" dirty="0"/>
              <a:t/>
            </a:r>
            <a:br>
              <a:rPr lang="nl-NL" sz="4000" dirty="0"/>
            </a:br>
            <a:r>
              <a:rPr lang="nl-NL" sz="2800" dirty="0" smtClean="0"/>
              <a:t/>
            </a:r>
            <a:br>
              <a:rPr lang="nl-NL" sz="2800" dirty="0" smtClean="0"/>
            </a:br>
            <a:endParaRPr lang="en-US" dirty="0"/>
          </a:p>
        </p:txBody>
      </p:sp>
      <p:sp>
        <p:nvSpPr>
          <p:cNvPr id="28675" name="Rectangle 3"/>
          <p:cNvSpPr>
            <a:spLocks noGrp="1"/>
          </p:cNvSpPr>
          <p:nvPr>
            <p:ph type="subTitle" idx="1"/>
          </p:nvPr>
        </p:nvSpPr>
        <p:spPr>
          <a:xfrm>
            <a:off x="323528" y="4653136"/>
            <a:ext cx="8496944" cy="1512168"/>
          </a:xfrm>
        </p:spPr>
        <p:txBody>
          <a:bodyPr/>
          <a:lstStyle/>
          <a:p>
            <a:pPr eaLnBrk="1" hangingPunct="1">
              <a:lnSpc>
                <a:spcPct val="110000"/>
              </a:lnSpc>
            </a:pPr>
            <a:r>
              <a:rPr lang="nl-NL" altLang="en-US" sz="1800" dirty="0"/>
              <a:t>Karen </a:t>
            </a:r>
            <a:r>
              <a:rPr lang="nl-NL" altLang="en-US" sz="1800" dirty="0" smtClean="0"/>
              <a:t>Stegers-Jager</a:t>
            </a:r>
            <a:endParaRPr lang="nl-NL" sz="1800" dirty="0" smtClean="0">
              <a:latin typeface="Arial" charset="0"/>
              <a:ea typeface="ＭＳ Ｐゴシック" pitchFamily="-110" charset="-128"/>
              <a:sym typeface="Wingdings" pitchFamily="2" charset="2"/>
            </a:endParaRPr>
          </a:p>
          <a:p>
            <a:pPr marL="0" indent="0">
              <a:buFont typeface="Wingdings" pitchFamily="2" charset="2"/>
              <a:buNone/>
              <a:defRPr/>
            </a:pPr>
            <a:r>
              <a:rPr lang="nl-NL" sz="1800" dirty="0" err="1" smtClean="0">
                <a:latin typeface="Arial" charset="0"/>
                <a:ea typeface="ＭＳ Ｐゴシック" pitchFamily="-110" charset="-128"/>
                <a:sym typeface="Wingdings" pitchFamily="2" charset="2"/>
              </a:rPr>
              <a:t>Institute</a:t>
            </a:r>
            <a:r>
              <a:rPr lang="nl-NL" sz="1800" dirty="0" smtClean="0">
                <a:latin typeface="Arial" charset="0"/>
                <a:ea typeface="ＭＳ Ｐゴシック" pitchFamily="-110" charset="-128"/>
                <a:sym typeface="Wingdings" pitchFamily="2" charset="2"/>
              </a:rPr>
              <a:t> of </a:t>
            </a:r>
            <a:r>
              <a:rPr lang="nl-NL" sz="1800" dirty="0" err="1" smtClean="0">
                <a:latin typeface="Arial" charset="0"/>
                <a:ea typeface="ＭＳ Ｐゴシック" pitchFamily="-110" charset="-128"/>
                <a:sym typeface="Wingdings" pitchFamily="2" charset="2"/>
              </a:rPr>
              <a:t>Medical</a:t>
            </a:r>
            <a:r>
              <a:rPr lang="nl-NL" sz="1800" dirty="0" smtClean="0">
                <a:latin typeface="Arial" charset="0"/>
                <a:ea typeface="ＭＳ Ｐゴシック" pitchFamily="-110" charset="-128"/>
                <a:sym typeface="Wingdings" pitchFamily="2" charset="2"/>
              </a:rPr>
              <a:t> </a:t>
            </a:r>
            <a:r>
              <a:rPr lang="nl-NL" sz="1800" dirty="0" err="1" smtClean="0">
                <a:latin typeface="Arial" charset="0"/>
                <a:ea typeface="ＭＳ Ｐゴシック" pitchFamily="-110" charset="-128"/>
                <a:sym typeface="Wingdings" pitchFamily="2" charset="2"/>
              </a:rPr>
              <a:t>Education</a:t>
            </a:r>
            <a:r>
              <a:rPr lang="nl-NL" sz="1800" dirty="0" smtClean="0">
                <a:latin typeface="Arial" charset="0"/>
                <a:ea typeface="ＭＳ Ｐゴシック" pitchFamily="-110" charset="-128"/>
                <a:sym typeface="Wingdings" pitchFamily="2" charset="2"/>
              </a:rPr>
              <a:t> Research Rotterdam (</a:t>
            </a:r>
            <a:r>
              <a:rPr lang="nl-NL" sz="1800" dirty="0" err="1" smtClean="0">
                <a:latin typeface="Arial" charset="0"/>
                <a:ea typeface="ＭＳ Ｐゴシック" pitchFamily="-110" charset="-128"/>
                <a:sym typeface="Wingdings" pitchFamily="2" charset="2"/>
              </a:rPr>
              <a:t>iMERR</a:t>
            </a:r>
            <a:r>
              <a:rPr lang="nl-NL" sz="1800" dirty="0" smtClean="0">
                <a:latin typeface="Arial" charset="0"/>
                <a:ea typeface="ＭＳ Ｐゴシック" pitchFamily="-110" charset="-128"/>
                <a:sym typeface="Wingdings" pitchFamily="2" charset="2"/>
              </a:rPr>
              <a:t>)</a:t>
            </a:r>
            <a:endParaRPr lang="nl-NL" sz="1800" dirty="0">
              <a:latin typeface="Arial" charset="0"/>
              <a:ea typeface="ＭＳ Ｐゴシック" pitchFamily="-110" charset="-128"/>
              <a:sym typeface="Wingdings" pitchFamily="2" charset="2"/>
            </a:endParaRPr>
          </a:p>
        </p:txBody>
      </p:sp>
      <p:sp>
        <p:nvSpPr>
          <p:cNvPr id="5" name="Text Box 9"/>
          <p:cNvSpPr txBox="1">
            <a:spLocks noChangeArrowheads="1"/>
          </p:cNvSpPr>
          <p:nvPr/>
        </p:nvSpPr>
        <p:spPr bwMode="auto">
          <a:xfrm>
            <a:off x="7451725" y="6640513"/>
            <a:ext cx="16557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b="1" i="1">
                <a:solidFill>
                  <a:srgbClr val="0D1F74"/>
                </a:solidFill>
                <a:latin typeface="Arial" charset="0"/>
              </a:defRPr>
            </a:lvl1pPr>
            <a:lvl2pPr marL="742950" indent="-285750">
              <a:defRPr sz="2000" b="1" i="1">
                <a:solidFill>
                  <a:srgbClr val="0D1F74"/>
                </a:solidFill>
                <a:latin typeface="Arial" charset="0"/>
              </a:defRPr>
            </a:lvl2pPr>
            <a:lvl3pPr marL="1143000" indent="-228600">
              <a:defRPr sz="2000" b="1" i="1">
                <a:solidFill>
                  <a:srgbClr val="0D1F74"/>
                </a:solidFill>
                <a:latin typeface="Arial" charset="0"/>
              </a:defRPr>
            </a:lvl3pPr>
            <a:lvl4pPr marL="1600200" indent="-228600">
              <a:defRPr sz="2000" b="1" i="1">
                <a:solidFill>
                  <a:srgbClr val="0D1F74"/>
                </a:solidFill>
                <a:latin typeface="Arial" charset="0"/>
              </a:defRPr>
            </a:lvl4pPr>
            <a:lvl5pPr marL="2057400" indent="-228600">
              <a:defRPr sz="2000" b="1" i="1">
                <a:solidFill>
                  <a:srgbClr val="0D1F74"/>
                </a:solidFill>
                <a:latin typeface="Arial" charset="0"/>
              </a:defRPr>
            </a:lvl5pPr>
            <a:lvl6pPr marL="2514600" indent="-228600" eaLnBrk="0" fontAlgn="base" hangingPunct="0">
              <a:spcBef>
                <a:spcPct val="0"/>
              </a:spcBef>
              <a:spcAft>
                <a:spcPct val="0"/>
              </a:spcAft>
              <a:defRPr sz="2000" b="1" i="1">
                <a:solidFill>
                  <a:srgbClr val="0D1F74"/>
                </a:solidFill>
                <a:latin typeface="Arial" charset="0"/>
              </a:defRPr>
            </a:lvl6pPr>
            <a:lvl7pPr marL="2971800" indent="-228600" eaLnBrk="0" fontAlgn="base" hangingPunct="0">
              <a:spcBef>
                <a:spcPct val="0"/>
              </a:spcBef>
              <a:spcAft>
                <a:spcPct val="0"/>
              </a:spcAft>
              <a:defRPr sz="2000" b="1" i="1">
                <a:solidFill>
                  <a:srgbClr val="0D1F74"/>
                </a:solidFill>
                <a:latin typeface="Arial" charset="0"/>
              </a:defRPr>
            </a:lvl7pPr>
            <a:lvl8pPr marL="3429000" indent="-228600" eaLnBrk="0" fontAlgn="base" hangingPunct="0">
              <a:spcBef>
                <a:spcPct val="0"/>
              </a:spcBef>
              <a:spcAft>
                <a:spcPct val="0"/>
              </a:spcAft>
              <a:defRPr sz="2000" b="1" i="1">
                <a:solidFill>
                  <a:srgbClr val="0D1F74"/>
                </a:solidFill>
                <a:latin typeface="Arial" charset="0"/>
              </a:defRPr>
            </a:lvl8pPr>
            <a:lvl9pPr marL="3886200" indent="-228600" eaLnBrk="0" fontAlgn="base" hangingPunct="0">
              <a:spcBef>
                <a:spcPct val="0"/>
              </a:spcBef>
              <a:spcAft>
                <a:spcPct val="0"/>
              </a:spcAft>
              <a:defRPr sz="2000" b="1" i="1">
                <a:solidFill>
                  <a:srgbClr val="0D1F74"/>
                </a:solidFill>
                <a:latin typeface="Arial" charset="0"/>
              </a:defRPr>
            </a:lvl9pPr>
          </a:lstStyle>
          <a:p>
            <a:pPr algn="r">
              <a:spcBef>
                <a:spcPct val="50000"/>
              </a:spcBef>
            </a:pPr>
            <a:r>
              <a:rPr lang="en-US" altLang="en-US" sz="1000" b="0" i="0" dirty="0" smtClean="0">
                <a:solidFill>
                  <a:schemeClr val="tx1"/>
                </a:solidFill>
              </a:rPr>
              <a:t>June 9</a:t>
            </a:r>
            <a:r>
              <a:rPr lang="en-US" altLang="en-US" sz="1000" b="0" i="0" baseline="30000" dirty="0" smtClean="0">
                <a:solidFill>
                  <a:schemeClr val="tx1"/>
                </a:solidFill>
              </a:rPr>
              <a:t>th</a:t>
            </a:r>
            <a:r>
              <a:rPr lang="en-US" altLang="en-US" sz="1000" b="0" i="0" dirty="0" smtClean="0">
                <a:solidFill>
                  <a:schemeClr val="tx1"/>
                </a:solidFill>
              </a:rPr>
              <a:t> 2017</a:t>
            </a:r>
            <a:endParaRPr lang="en-US" altLang="en-US" sz="1000" b="0" i="0" dirty="0">
              <a:solidFill>
                <a:schemeClr val="tx1"/>
              </a:solidFill>
            </a:endParaRPr>
          </a:p>
        </p:txBody>
      </p:sp>
    </p:spTree>
    <p:extLst>
      <p:ext uri="{BB962C8B-B14F-4D97-AF65-F5344CB8AC3E}">
        <p14:creationId xmlns:p14="http://schemas.microsoft.com/office/powerpoint/2010/main" val="2625800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2"/>
          <p:cNvSpPr>
            <a:spLocks noGrp="1" noChangeArrowheads="1"/>
          </p:cNvSpPr>
          <p:nvPr>
            <p:ph type="title" idx="4294967295"/>
          </p:nvPr>
        </p:nvSpPr>
        <p:spPr/>
        <p:txBody>
          <a:bodyPr/>
          <a:lstStyle/>
          <a:p>
            <a:r>
              <a:rPr lang="en-US" altLang="en-US"/>
              <a:t>Results – Performance</a:t>
            </a:r>
            <a:endParaRPr lang="nl-NL" altLang="en-US"/>
          </a:p>
        </p:txBody>
      </p:sp>
      <p:sp>
        <p:nvSpPr>
          <p:cNvPr id="713731" name="Rectangle 3"/>
          <p:cNvSpPr>
            <a:spLocks noGrp="1" noChangeArrowheads="1"/>
          </p:cNvSpPr>
          <p:nvPr>
            <p:ph type="body" idx="4294967295"/>
          </p:nvPr>
        </p:nvSpPr>
        <p:spPr>
          <a:xfrm>
            <a:off x="457200" y="1676400"/>
            <a:ext cx="8686800" cy="4343400"/>
          </a:xfrm>
        </p:spPr>
        <p:txBody>
          <a:bodyPr/>
          <a:lstStyle/>
          <a:p>
            <a:pPr>
              <a:buClr>
                <a:schemeClr val="tx1"/>
              </a:buClr>
              <a:buFontTx/>
              <a:buChar char="-"/>
            </a:pPr>
            <a:r>
              <a:rPr lang="en-US" altLang="en-US"/>
              <a:t>Year 1 course completion: 	Dutch (64%) &gt; Non Dutch (52%)</a:t>
            </a:r>
          </a:p>
          <a:p>
            <a:pPr lvl="4">
              <a:buClr>
                <a:schemeClr val="tx1"/>
              </a:buClr>
              <a:buFontTx/>
              <a:buNone/>
            </a:pPr>
            <a:r>
              <a:rPr lang="en-US" altLang="en-US"/>
              <a:t>				        &gt; Sur/Ant (37%), Asian (50%) </a:t>
            </a:r>
          </a:p>
          <a:p>
            <a:pPr>
              <a:buClr>
                <a:schemeClr val="tx1"/>
              </a:buClr>
              <a:buFontTx/>
              <a:buChar char="-"/>
            </a:pPr>
            <a:endParaRPr lang="en-US" altLang="en-US"/>
          </a:p>
          <a:p>
            <a:pPr>
              <a:buClr>
                <a:schemeClr val="tx1"/>
              </a:buClr>
              <a:buFontTx/>
              <a:buChar char="-"/>
            </a:pPr>
            <a:r>
              <a:rPr lang="en-US" altLang="en-US"/>
              <a:t>Preclinical course completion:	Dutch (41%) &gt; Non Dutch (29%)</a:t>
            </a:r>
          </a:p>
          <a:p>
            <a:pPr>
              <a:buClr>
                <a:schemeClr val="tx1"/>
              </a:buClr>
              <a:buFontTx/>
              <a:buNone/>
            </a:pPr>
            <a:r>
              <a:rPr lang="en-US" altLang="en-US"/>
              <a:t>					</a:t>
            </a:r>
            <a:r>
              <a:rPr lang="en-US" altLang="en-US">
                <a:solidFill>
                  <a:schemeClr val="bg1"/>
                </a:solidFill>
              </a:rPr>
              <a:t>Dutch (41%)</a:t>
            </a:r>
            <a:r>
              <a:rPr lang="en-US" altLang="en-US"/>
              <a:t> &gt; Sur/Ant (19%), Asian (24%) </a:t>
            </a:r>
          </a:p>
          <a:p>
            <a:pPr>
              <a:buClr>
                <a:schemeClr val="tx1"/>
              </a:buClr>
              <a:buFontTx/>
              <a:buNone/>
            </a:pPr>
            <a:endParaRPr lang="en-US" altLang="en-US"/>
          </a:p>
          <a:p>
            <a:pPr>
              <a:buClr>
                <a:schemeClr val="tx1"/>
              </a:buClr>
              <a:buFontTx/>
              <a:buChar char="-"/>
            </a:pPr>
            <a:r>
              <a:rPr lang="en-US" altLang="en-US"/>
              <a:t>Good clinical performance:	Dutch (88%) &gt; Non Dutch (67%)</a:t>
            </a:r>
          </a:p>
          <a:p>
            <a:pPr>
              <a:buClr>
                <a:schemeClr val="tx1"/>
              </a:buClr>
              <a:buFontTx/>
              <a:buNone/>
            </a:pPr>
            <a:r>
              <a:rPr lang="en-US" altLang="en-US"/>
              <a:t>					</a:t>
            </a:r>
            <a:r>
              <a:rPr lang="en-US" altLang="en-US">
                <a:solidFill>
                  <a:schemeClr val="bg1"/>
                </a:solidFill>
              </a:rPr>
              <a:t>Dutch (88%) </a:t>
            </a:r>
            <a:r>
              <a:rPr lang="en-US" altLang="en-US"/>
              <a:t>&gt; all 4 groups (54-77%)</a:t>
            </a:r>
          </a:p>
          <a:p>
            <a:pPr>
              <a:buFontTx/>
              <a:buNone/>
            </a:pPr>
            <a:endParaRPr lang="en-US" altLang="en-US"/>
          </a:p>
          <a:p>
            <a:pPr>
              <a:buFontTx/>
              <a:buNone/>
            </a:pPr>
            <a:endParaRPr lang="nl-NL" altLang="en-US"/>
          </a:p>
        </p:txBody>
      </p:sp>
    </p:spTree>
    <p:extLst>
      <p:ext uri="{BB962C8B-B14F-4D97-AF65-F5344CB8AC3E}">
        <p14:creationId xmlns:p14="http://schemas.microsoft.com/office/powerpoint/2010/main" val="792058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2"/>
          <p:cNvSpPr>
            <a:spLocks noGrp="1" noChangeArrowheads="1"/>
          </p:cNvSpPr>
          <p:nvPr>
            <p:ph type="title" idx="4294967295"/>
          </p:nvPr>
        </p:nvSpPr>
        <p:spPr/>
        <p:txBody>
          <a:bodyPr/>
          <a:lstStyle/>
          <a:p>
            <a:r>
              <a:rPr lang="en-US" altLang="en-US" dirty="0"/>
              <a:t>Results – </a:t>
            </a:r>
            <a:r>
              <a:rPr lang="en-US" altLang="en-US" dirty="0" smtClean="0"/>
              <a:t>Performance (adjusted</a:t>
            </a:r>
            <a:r>
              <a:rPr lang="en-US" altLang="en-US" baseline="30000" dirty="0" smtClean="0"/>
              <a:t>1</a:t>
            </a:r>
            <a:r>
              <a:rPr lang="en-US" altLang="en-US" dirty="0" smtClean="0"/>
              <a:t>)</a:t>
            </a:r>
            <a:endParaRPr lang="nl-NL" altLang="en-US" dirty="0"/>
          </a:p>
        </p:txBody>
      </p:sp>
      <p:sp>
        <p:nvSpPr>
          <p:cNvPr id="713731" name="Rectangle 3"/>
          <p:cNvSpPr>
            <a:spLocks noGrp="1" noChangeArrowheads="1"/>
          </p:cNvSpPr>
          <p:nvPr>
            <p:ph type="body" idx="4294967295"/>
          </p:nvPr>
        </p:nvSpPr>
        <p:spPr>
          <a:xfrm>
            <a:off x="457200" y="1676400"/>
            <a:ext cx="8686800" cy="4343400"/>
          </a:xfrm>
        </p:spPr>
        <p:txBody>
          <a:bodyPr/>
          <a:lstStyle/>
          <a:p>
            <a:pPr>
              <a:buClr>
                <a:schemeClr val="tx1"/>
              </a:buClr>
              <a:buFontTx/>
              <a:buChar char="-"/>
            </a:pPr>
            <a:r>
              <a:rPr lang="en-US" altLang="en-US" dirty="0"/>
              <a:t>Year 1 course completion: 	Dutch (64%) &gt; Non Dutch (52%)</a:t>
            </a:r>
          </a:p>
          <a:p>
            <a:pPr lvl="4">
              <a:buClr>
                <a:schemeClr val="tx1"/>
              </a:buClr>
              <a:buFontTx/>
              <a:buNone/>
            </a:pPr>
            <a:r>
              <a:rPr lang="en-US" altLang="en-US" dirty="0"/>
              <a:t>				        &gt; Sur/Ant (37%), Asian (50%) </a:t>
            </a:r>
          </a:p>
          <a:p>
            <a:pPr>
              <a:buClr>
                <a:schemeClr val="tx1"/>
              </a:buClr>
              <a:buFontTx/>
              <a:buChar char="-"/>
            </a:pPr>
            <a:endParaRPr lang="en-US" altLang="en-US" dirty="0"/>
          </a:p>
          <a:p>
            <a:pPr>
              <a:buClr>
                <a:schemeClr val="tx1"/>
              </a:buClr>
              <a:buFontTx/>
              <a:buChar char="-"/>
            </a:pPr>
            <a:r>
              <a:rPr lang="en-US" altLang="en-US" dirty="0"/>
              <a:t>Preclinical course completion:	Dutch (41%) &gt; Non Dutch (29%)</a:t>
            </a:r>
          </a:p>
          <a:p>
            <a:pPr>
              <a:buClr>
                <a:schemeClr val="tx1"/>
              </a:buClr>
              <a:buFontTx/>
              <a:buNone/>
            </a:pPr>
            <a:r>
              <a:rPr lang="en-US" altLang="en-US" dirty="0"/>
              <a:t>					</a:t>
            </a:r>
            <a:r>
              <a:rPr lang="en-US" altLang="en-US" dirty="0">
                <a:solidFill>
                  <a:schemeClr val="bg1"/>
                </a:solidFill>
              </a:rPr>
              <a:t>Dutch (41%)</a:t>
            </a:r>
            <a:r>
              <a:rPr lang="en-US" altLang="en-US" dirty="0"/>
              <a:t> &gt; Sur/Ant (19%), Asian (24%) </a:t>
            </a:r>
          </a:p>
          <a:p>
            <a:pPr>
              <a:buClr>
                <a:schemeClr val="tx1"/>
              </a:buClr>
              <a:buFontTx/>
              <a:buNone/>
            </a:pPr>
            <a:endParaRPr lang="en-US" altLang="en-US" dirty="0"/>
          </a:p>
          <a:p>
            <a:pPr>
              <a:buClr>
                <a:schemeClr val="tx1"/>
              </a:buClr>
              <a:buFontTx/>
              <a:buChar char="-"/>
            </a:pPr>
            <a:r>
              <a:rPr lang="en-US" altLang="en-US" dirty="0"/>
              <a:t>Good clinical performance:	Dutch (88%) &gt; Non Dutch (67%)</a:t>
            </a:r>
          </a:p>
          <a:p>
            <a:pPr>
              <a:buClr>
                <a:schemeClr val="tx1"/>
              </a:buClr>
              <a:buFontTx/>
              <a:buNone/>
            </a:pPr>
            <a:r>
              <a:rPr lang="en-US" altLang="en-US" dirty="0"/>
              <a:t>					</a:t>
            </a:r>
            <a:r>
              <a:rPr lang="en-US" altLang="en-US" dirty="0">
                <a:solidFill>
                  <a:schemeClr val="bg1"/>
                </a:solidFill>
              </a:rPr>
              <a:t>Dutch (88%) </a:t>
            </a:r>
            <a:r>
              <a:rPr lang="en-US" altLang="en-US" dirty="0"/>
              <a:t>&gt; all 4 groups (54-77%)</a:t>
            </a:r>
          </a:p>
          <a:p>
            <a:pPr>
              <a:buFontTx/>
              <a:buNone/>
            </a:pPr>
            <a:endParaRPr lang="en-US" altLang="en-US" dirty="0"/>
          </a:p>
          <a:p>
            <a:pPr>
              <a:buFontTx/>
              <a:buNone/>
            </a:pPr>
            <a:endParaRPr lang="nl-NL" altLang="en-US" dirty="0"/>
          </a:p>
        </p:txBody>
      </p:sp>
      <p:sp>
        <p:nvSpPr>
          <p:cNvPr id="4" name="Text Box 6"/>
          <p:cNvSpPr txBox="1">
            <a:spLocks noChangeArrowheads="1"/>
          </p:cNvSpPr>
          <p:nvPr/>
        </p:nvSpPr>
        <p:spPr bwMode="auto">
          <a:xfrm>
            <a:off x="323528" y="6381328"/>
            <a:ext cx="523630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b="1" i="1">
                <a:solidFill>
                  <a:srgbClr val="0D1F74"/>
                </a:solidFill>
                <a:latin typeface="Arial" charset="0"/>
              </a:defRPr>
            </a:lvl1pPr>
            <a:lvl2pPr marL="742950" indent="-285750">
              <a:defRPr sz="2000" b="1" i="1">
                <a:solidFill>
                  <a:srgbClr val="0D1F74"/>
                </a:solidFill>
                <a:latin typeface="Arial" charset="0"/>
              </a:defRPr>
            </a:lvl2pPr>
            <a:lvl3pPr marL="1143000" indent="-228600">
              <a:defRPr sz="2000" b="1" i="1">
                <a:solidFill>
                  <a:srgbClr val="0D1F74"/>
                </a:solidFill>
                <a:latin typeface="Arial" charset="0"/>
              </a:defRPr>
            </a:lvl3pPr>
            <a:lvl4pPr marL="1600200" indent="-228600">
              <a:defRPr sz="2000" b="1" i="1">
                <a:solidFill>
                  <a:srgbClr val="0D1F74"/>
                </a:solidFill>
                <a:latin typeface="Arial" charset="0"/>
              </a:defRPr>
            </a:lvl4pPr>
            <a:lvl5pPr marL="2057400" indent="-228600">
              <a:defRPr sz="2000" b="1" i="1">
                <a:solidFill>
                  <a:srgbClr val="0D1F74"/>
                </a:solidFill>
                <a:latin typeface="Arial" charset="0"/>
              </a:defRPr>
            </a:lvl5pPr>
            <a:lvl6pPr marL="2514600" indent="-228600" eaLnBrk="0" fontAlgn="base" hangingPunct="0">
              <a:spcBef>
                <a:spcPct val="0"/>
              </a:spcBef>
              <a:spcAft>
                <a:spcPct val="0"/>
              </a:spcAft>
              <a:defRPr sz="2000" b="1" i="1">
                <a:solidFill>
                  <a:srgbClr val="0D1F74"/>
                </a:solidFill>
                <a:latin typeface="Arial" charset="0"/>
              </a:defRPr>
            </a:lvl6pPr>
            <a:lvl7pPr marL="2971800" indent="-228600" eaLnBrk="0" fontAlgn="base" hangingPunct="0">
              <a:spcBef>
                <a:spcPct val="0"/>
              </a:spcBef>
              <a:spcAft>
                <a:spcPct val="0"/>
              </a:spcAft>
              <a:defRPr sz="2000" b="1" i="1">
                <a:solidFill>
                  <a:srgbClr val="0D1F74"/>
                </a:solidFill>
                <a:latin typeface="Arial" charset="0"/>
              </a:defRPr>
            </a:lvl7pPr>
            <a:lvl8pPr marL="3429000" indent="-228600" eaLnBrk="0" fontAlgn="base" hangingPunct="0">
              <a:spcBef>
                <a:spcPct val="0"/>
              </a:spcBef>
              <a:spcAft>
                <a:spcPct val="0"/>
              </a:spcAft>
              <a:defRPr sz="2000" b="1" i="1">
                <a:solidFill>
                  <a:srgbClr val="0D1F74"/>
                </a:solidFill>
                <a:latin typeface="Arial" charset="0"/>
              </a:defRPr>
            </a:lvl8pPr>
            <a:lvl9pPr marL="3886200" indent="-228600" eaLnBrk="0" fontAlgn="base" hangingPunct="0">
              <a:spcBef>
                <a:spcPct val="0"/>
              </a:spcBef>
              <a:spcAft>
                <a:spcPct val="0"/>
              </a:spcAft>
              <a:defRPr sz="2000" b="1" i="1">
                <a:solidFill>
                  <a:srgbClr val="0D1F74"/>
                </a:solidFill>
                <a:latin typeface="Arial" charset="0"/>
              </a:defRPr>
            </a:lvl9pPr>
          </a:lstStyle>
          <a:p>
            <a:r>
              <a:rPr lang="en-US" altLang="en-US" sz="1400" b="0" baseline="30000" dirty="0" smtClean="0">
                <a:solidFill>
                  <a:schemeClr val="tx1"/>
                </a:solidFill>
              </a:rPr>
              <a:t>1</a:t>
            </a:r>
            <a:r>
              <a:rPr lang="en-US" altLang="en-US" sz="1400" b="0" dirty="0" smtClean="0">
                <a:solidFill>
                  <a:schemeClr val="tx1"/>
                </a:solidFill>
              </a:rPr>
              <a:t>Adjusted for age, gender, </a:t>
            </a:r>
            <a:r>
              <a:rPr lang="en-US" altLang="en-US" sz="1400" b="0" dirty="0" err="1" smtClean="0">
                <a:solidFill>
                  <a:schemeClr val="tx1"/>
                </a:solidFill>
              </a:rPr>
              <a:t>pu</a:t>
            </a:r>
            <a:r>
              <a:rPr lang="en-US" altLang="en-US" sz="1400" b="0" dirty="0" smtClean="0">
                <a:solidFill>
                  <a:schemeClr val="tx1"/>
                </a:solidFill>
              </a:rPr>
              <a:t>-GPA &amp; socio-demographic factors</a:t>
            </a:r>
            <a:endParaRPr lang="nl-NL" altLang="en-US" sz="1400" b="0" dirty="0">
              <a:solidFill>
                <a:schemeClr val="tx1"/>
              </a:solidFill>
            </a:endParaRPr>
          </a:p>
        </p:txBody>
      </p:sp>
      <p:sp>
        <p:nvSpPr>
          <p:cNvPr id="5" name="Line 4"/>
          <p:cNvSpPr>
            <a:spLocks noChangeShapeType="1"/>
          </p:cNvSpPr>
          <p:nvPr/>
        </p:nvSpPr>
        <p:spPr bwMode="auto">
          <a:xfrm>
            <a:off x="7594666" y="2356827"/>
            <a:ext cx="142123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Line 4"/>
          <p:cNvSpPr>
            <a:spLocks noChangeShapeType="1"/>
          </p:cNvSpPr>
          <p:nvPr/>
        </p:nvSpPr>
        <p:spPr bwMode="auto">
          <a:xfrm>
            <a:off x="7618112" y="3633301"/>
            <a:ext cx="142123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11453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Rectangle 2"/>
          <p:cNvSpPr>
            <a:spLocks noGrp="1" noChangeArrowheads="1"/>
          </p:cNvSpPr>
          <p:nvPr>
            <p:ph type="title" idx="4294967295"/>
          </p:nvPr>
        </p:nvSpPr>
        <p:spPr>
          <a:xfrm>
            <a:off x="327600" y="306000"/>
            <a:ext cx="8510587" cy="609600"/>
          </a:xfrm>
        </p:spPr>
        <p:txBody>
          <a:bodyPr/>
          <a:lstStyle/>
          <a:p>
            <a:r>
              <a:rPr lang="en-US" altLang="en-US" dirty="0" smtClean="0"/>
              <a:t>Discussion</a:t>
            </a:r>
            <a:endParaRPr lang="nl-NL" altLang="en-US" dirty="0"/>
          </a:p>
        </p:txBody>
      </p:sp>
      <p:sp>
        <p:nvSpPr>
          <p:cNvPr id="715779" name="Rectangle 3"/>
          <p:cNvSpPr>
            <a:spLocks noGrp="1" noChangeArrowheads="1"/>
          </p:cNvSpPr>
          <p:nvPr>
            <p:ph type="body" idx="4294967295"/>
          </p:nvPr>
        </p:nvSpPr>
        <p:spPr>
          <a:xfrm>
            <a:off x="327600" y="1220400"/>
            <a:ext cx="8534400" cy="5181600"/>
          </a:xfrm>
        </p:spPr>
        <p:txBody>
          <a:bodyPr/>
          <a:lstStyle/>
          <a:p>
            <a:pPr>
              <a:buClr>
                <a:schemeClr val="tx1"/>
              </a:buClr>
              <a:buFont typeface="Arial" charset="0"/>
              <a:buChar char="-"/>
            </a:pPr>
            <a:r>
              <a:rPr lang="en-US" altLang="en-US" dirty="0"/>
              <a:t>Differences </a:t>
            </a:r>
            <a:r>
              <a:rPr lang="en-GB" altLang="en-US" dirty="0"/>
              <a:t>across ethnic minority groups in comparisons to majority students</a:t>
            </a:r>
          </a:p>
          <a:p>
            <a:pPr>
              <a:buClr>
                <a:schemeClr val="tx1"/>
              </a:buClr>
              <a:buFont typeface="Arial" charset="0"/>
              <a:buNone/>
            </a:pPr>
            <a:r>
              <a:rPr lang="en-GB" altLang="en-US" dirty="0">
                <a:sym typeface="Wingdings" pitchFamily="2" charset="2"/>
              </a:rPr>
              <a:t>	</a:t>
            </a:r>
            <a:endParaRPr lang="en-GB" altLang="en-US" dirty="0"/>
          </a:p>
          <a:p>
            <a:pPr>
              <a:buClr>
                <a:schemeClr val="tx1"/>
              </a:buClr>
              <a:buFont typeface="Arial" charset="0"/>
              <a:buChar char="-"/>
            </a:pPr>
            <a:r>
              <a:rPr lang="en-US" altLang="en-US" dirty="0"/>
              <a:t>Greater ethnic disparities in clinical training</a:t>
            </a:r>
          </a:p>
          <a:p>
            <a:r>
              <a:rPr lang="en-US" altLang="en-US" dirty="0">
                <a:sym typeface="Wingdings" pitchFamily="2" charset="2"/>
              </a:rPr>
              <a:t> clinical skills?</a:t>
            </a:r>
          </a:p>
          <a:p>
            <a:r>
              <a:rPr lang="en-US" altLang="en-US" dirty="0">
                <a:sym typeface="Wingdings" pitchFamily="2" charset="2"/>
              </a:rPr>
              <a:t> communication </a:t>
            </a:r>
            <a:r>
              <a:rPr lang="en-US" altLang="en-US" dirty="0" smtClean="0">
                <a:sym typeface="Wingdings" pitchFamily="2" charset="2"/>
              </a:rPr>
              <a:t>styles?</a:t>
            </a:r>
            <a:endParaRPr lang="en-US" altLang="en-US" dirty="0">
              <a:sym typeface="Wingdings" pitchFamily="2" charset="2"/>
            </a:endParaRPr>
          </a:p>
          <a:p>
            <a:r>
              <a:rPr lang="en-US" altLang="en-US" dirty="0">
                <a:sym typeface="Wingdings" pitchFamily="2" charset="2"/>
              </a:rPr>
              <a:t> stereotype threat?</a:t>
            </a:r>
          </a:p>
          <a:p>
            <a:r>
              <a:rPr lang="en-US" altLang="en-US" dirty="0">
                <a:sym typeface="Wingdings" pitchFamily="2" charset="2"/>
              </a:rPr>
              <a:t> examiner bias?</a:t>
            </a:r>
          </a:p>
          <a:p>
            <a:r>
              <a:rPr lang="en-US" altLang="en-US" sz="1800" dirty="0"/>
              <a:t> </a:t>
            </a:r>
            <a:endParaRPr lang="nl-NL" altLang="en-US" sz="1800" dirty="0"/>
          </a:p>
        </p:txBody>
      </p:sp>
    </p:spTree>
    <p:extLst>
      <p:ext uri="{BB962C8B-B14F-4D97-AF65-F5344CB8AC3E}">
        <p14:creationId xmlns:p14="http://schemas.microsoft.com/office/powerpoint/2010/main" val="758592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a:xfrm>
            <a:off x="327600" y="304800"/>
            <a:ext cx="8510587" cy="609600"/>
          </a:xfrm>
        </p:spPr>
        <p:txBody>
          <a:bodyPr/>
          <a:lstStyle/>
          <a:p>
            <a:pPr eaLnBrk="1" hangingPunct="1"/>
            <a:r>
              <a:rPr lang="en-US" altLang="en-US" dirty="0" smtClean="0"/>
              <a:t>Practical implications</a:t>
            </a:r>
            <a:endParaRPr lang="nl-NL" altLang="en-US" dirty="0" smtClean="0"/>
          </a:p>
        </p:txBody>
      </p:sp>
      <p:sp>
        <p:nvSpPr>
          <p:cNvPr id="95235" name="Rectangle 49"/>
          <p:cNvSpPr>
            <a:spLocks noGrp="1" noChangeArrowheads="1"/>
          </p:cNvSpPr>
          <p:nvPr>
            <p:ph type="body" idx="4294967295"/>
          </p:nvPr>
        </p:nvSpPr>
        <p:spPr>
          <a:xfrm>
            <a:off x="327600" y="1220400"/>
            <a:ext cx="8534400" cy="5181600"/>
          </a:xfrm>
        </p:spPr>
        <p:txBody>
          <a:bodyPr/>
          <a:lstStyle/>
          <a:p>
            <a:pPr eaLnBrk="1" hangingPunct="1">
              <a:buClr>
                <a:schemeClr val="tx1"/>
              </a:buClr>
              <a:buFont typeface="Arial" charset="0"/>
              <a:buNone/>
            </a:pPr>
            <a:r>
              <a:rPr lang="en-GB" altLang="en-US" dirty="0" smtClean="0"/>
              <a:t>Preclinical course:</a:t>
            </a:r>
          </a:p>
          <a:p>
            <a:pPr eaLnBrk="1" hangingPunct="1">
              <a:buClr>
                <a:schemeClr val="tx1"/>
              </a:buClr>
              <a:buFont typeface="Arial" charset="0"/>
              <a:buChar char="-"/>
            </a:pPr>
            <a:r>
              <a:rPr lang="en-GB" altLang="en-US" dirty="0" smtClean="0"/>
              <a:t>Targeted support</a:t>
            </a:r>
          </a:p>
          <a:p>
            <a:pPr eaLnBrk="1" hangingPunct="1">
              <a:buClr>
                <a:schemeClr val="tx1"/>
              </a:buClr>
              <a:buFont typeface="Arial" charset="0"/>
              <a:buChar char="-"/>
            </a:pPr>
            <a:endParaRPr lang="en-GB" altLang="en-US" dirty="0" smtClean="0"/>
          </a:p>
          <a:p>
            <a:pPr eaLnBrk="1" hangingPunct="1">
              <a:buClr>
                <a:schemeClr val="tx1"/>
              </a:buClr>
              <a:buFont typeface="Arial" charset="0"/>
              <a:buNone/>
            </a:pPr>
            <a:r>
              <a:rPr lang="en-GB" altLang="en-US" dirty="0" smtClean="0"/>
              <a:t>Clinical course:</a:t>
            </a:r>
          </a:p>
          <a:p>
            <a:pPr eaLnBrk="1" hangingPunct="1">
              <a:buClr>
                <a:schemeClr val="tx1"/>
              </a:buClr>
              <a:buFontTx/>
              <a:buChar char="-"/>
            </a:pPr>
            <a:r>
              <a:rPr lang="en-GB" altLang="en-US" dirty="0" smtClean="0"/>
              <a:t>Less subjective grading</a:t>
            </a:r>
          </a:p>
          <a:p>
            <a:pPr eaLnBrk="1" hangingPunct="1">
              <a:buClr>
                <a:schemeClr val="tx1"/>
              </a:buClr>
              <a:buFontTx/>
              <a:buChar char="-"/>
            </a:pPr>
            <a:r>
              <a:rPr lang="en-GB" altLang="en-US" dirty="0" smtClean="0"/>
              <a:t>Awareness cultural bias</a:t>
            </a:r>
          </a:p>
          <a:p>
            <a:pPr eaLnBrk="1" hangingPunct="1">
              <a:buClr>
                <a:schemeClr val="tx1"/>
              </a:buClr>
              <a:buFontTx/>
              <a:buChar char="-"/>
            </a:pPr>
            <a:endParaRPr lang="en-GB" altLang="en-US" dirty="0" smtClean="0"/>
          </a:p>
          <a:p>
            <a:pPr eaLnBrk="1" hangingPunct="1"/>
            <a:endParaRPr lang="nl-NL" altLang="en-US" dirty="0" smtClean="0"/>
          </a:p>
          <a:p>
            <a:pPr eaLnBrk="1" hangingPunct="1">
              <a:buFont typeface="Wingdings" pitchFamily="2" charset="2"/>
              <a:buNone/>
            </a:pPr>
            <a:r>
              <a:rPr lang="en-US" altLang="en-US" dirty="0" smtClean="0"/>
              <a:t> </a:t>
            </a:r>
            <a:endParaRPr lang="nl-NL" altLang="en-US" dirty="0" smtClean="0"/>
          </a:p>
        </p:txBody>
      </p:sp>
    </p:spTree>
    <p:extLst>
      <p:ext uri="{BB962C8B-B14F-4D97-AF65-F5344CB8AC3E}">
        <p14:creationId xmlns:p14="http://schemas.microsoft.com/office/powerpoint/2010/main" val="1436775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err="1" smtClean="0"/>
              <a:t>Staying</a:t>
            </a:r>
            <a:r>
              <a:rPr lang="nl-NL" dirty="0" smtClean="0"/>
              <a:t> in – different types of examinations</a:t>
            </a:r>
            <a:r>
              <a:rPr lang="nl-NL" baseline="30000" dirty="0" smtClean="0"/>
              <a:t>1</a:t>
            </a:r>
            <a:endParaRPr lang="en-US" baseline="30000" dirty="0"/>
          </a:p>
        </p:txBody>
      </p:sp>
      <p:sp>
        <p:nvSpPr>
          <p:cNvPr id="3" name="Subtitle 2"/>
          <p:cNvSpPr>
            <a:spLocks noGrp="1"/>
          </p:cNvSpPr>
          <p:nvPr>
            <p:ph type="subTitle" idx="1"/>
          </p:nvPr>
        </p:nvSpPr>
        <p:spPr/>
        <p:txBody>
          <a:bodyPr/>
          <a:lstStyle/>
          <a:p>
            <a:endParaRPr lang="en-US" dirty="0"/>
          </a:p>
        </p:txBody>
      </p:sp>
      <p:sp>
        <p:nvSpPr>
          <p:cNvPr id="5" name="TextBox 4"/>
          <p:cNvSpPr txBox="1"/>
          <p:nvPr/>
        </p:nvSpPr>
        <p:spPr>
          <a:xfrm>
            <a:off x="0" y="6381328"/>
            <a:ext cx="5940152" cy="584775"/>
          </a:xfrm>
          <a:prstGeom prst="rect">
            <a:avLst/>
          </a:prstGeom>
          <a:noFill/>
        </p:spPr>
        <p:txBody>
          <a:bodyPr wrap="square" rtlCol="0">
            <a:spAutoFit/>
          </a:bodyPr>
          <a:lstStyle/>
          <a:p>
            <a:r>
              <a:rPr lang="nl-NL" sz="1600" baseline="30000" dirty="0"/>
              <a:t>1</a:t>
            </a:r>
            <a:r>
              <a:rPr lang="nl-NL" sz="1600" dirty="0" smtClean="0"/>
              <a:t> Stegers-Jager et al </a:t>
            </a:r>
            <a:r>
              <a:rPr lang="en-US" sz="1600" dirty="0" err="1" smtClean="0"/>
              <a:t>Adv</a:t>
            </a:r>
            <a:r>
              <a:rPr lang="en-US" sz="1600" dirty="0" smtClean="0"/>
              <a:t> </a:t>
            </a:r>
            <a:r>
              <a:rPr lang="en-US" sz="1600" dirty="0"/>
              <a:t>Health </a:t>
            </a:r>
            <a:r>
              <a:rPr lang="en-US" sz="1600" dirty="0" err="1"/>
              <a:t>Sci</a:t>
            </a:r>
            <a:r>
              <a:rPr lang="en-US" sz="1600" dirty="0"/>
              <a:t> </a:t>
            </a:r>
            <a:r>
              <a:rPr lang="en-US" sz="1600" dirty="0" err="1" smtClean="0"/>
              <a:t>Educ</a:t>
            </a:r>
            <a:r>
              <a:rPr lang="en-US" sz="1600" dirty="0" smtClean="0"/>
              <a:t> </a:t>
            </a:r>
            <a:r>
              <a:rPr lang="en-US" sz="1600" dirty="0"/>
              <a:t>2016;21:1023-1046. </a:t>
            </a:r>
          </a:p>
          <a:p>
            <a:endParaRPr lang="en-US" sz="1600" dirty="0"/>
          </a:p>
        </p:txBody>
      </p:sp>
    </p:spTree>
    <p:extLst>
      <p:ext uri="{BB962C8B-B14F-4D97-AF65-F5344CB8AC3E}">
        <p14:creationId xmlns:p14="http://schemas.microsoft.com/office/powerpoint/2010/main" val="1501181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Different types of </a:t>
            </a:r>
            <a:r>
              <a:rPr lang="nl-NL" dirty="0" err="1" smtClean="0"/>
              <a:t>examinations</a:t>
            </a:r>
            <a:endParaRPr lang="en-US" dirty="0"/>
          </a:p>
        </p:txBody>
      </p:sp>
      <p:sp>
        <p:nvSpPr>
          <p:cNvPr id="4" name="TextBox 3"/>
          <p:cNvSpPr txBox="1"/>
          <p:nvPr/>
        </p:nvSpPr>
        <p:spPr>
          <a:xfrm>
            <a:off x="635190" y="2277000"/>
            <a:ext cx="1944216" cy="1152000"/>
          </a:xfrm>
          <a:prstGeom prst="rect">
            <a:avLst/>
          </a:prstGeom>
          <a:noFill/>
          <a:ln>
            <a:solidFill>
              <a:schemeClr val="tx1"/>
            </a:solidFill>
          </a:ln>
        </p:spPr>
        <p:txBody>
          <a:bodyPr wrap="square" rtlCol="0">
            <a:spAutoFit/>
          </a:bodyPr>
          <a:lstStyle/>
          <a:p>
            <a:r>
              <a:rPr lang="nl-NL" sz="1600" b="1" i="1" dirty="0" err="1" smtClean="0"/>
              <a:t>Clinical</a:t>
            </a:r>
            <a:r>
              <a:rPr lang="nl-NL" sz="1600" b="1" i="1" dirty="0" smtClean="0"/>
              <a:t> case</a:t>
            </a:r>
          </a:p>
          <a:p>
            <a:endParaRPr lang="nl-NL" dirty="0"/>
          </a:p>
          <a:p>
            <a:r>
              <a:rPr lang="nl-NL" sz="1400" dirty="0" smtClean="0"/>
              <a:t>A 75-year-old man, heavy </a:t>
            </a:r>
            <a:r>
              <a:rPr lang="nl-NL" sz="1400" dirty="0" err="1" smtClean="0"/>
              <a:t>smoker</a:t>
            </a:r>
            <a:r>
              <a:rPr lang="nl-NL" sz="1400" dirty="0" smtClean="0"/>
              <a:t>…</a:t>
            </a:r>
            <a:endParaRPr lang="en-US" sz="1400" dirty="0"/>
          </a:p>
        </p:txBody>
      </p:sp>
      <p:pic>
        <p:nvPicPr>
          <p:cNvPr id="2050" name="Picture 2" descr="taking a tes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6268"/>
          <a:stretch/>
        </p:blipFill>
        <p:spPr bwMode="auto">
          <a:xfrm>
            <a:off x="2930845" y="2277000"/>
            <a:ext cx="1929187" cy="1152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52" name="Picture 4" descr="https://www.dentalinfo.nl/wp-content/uploads/2016/05/taaltoets-480x321.jp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8885" y="4437240"/>
            <a:ext cx="1944000" cy="1152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054" name="Picture 6" descr="Florida writing tests will be graded by a human and a computer program, according to bid documents for the new test."/>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16" y="4437240"/>
            <a:ext cx="1944000" cy="1152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8" name="Picture 2" descr="Afbeeldingsresultaat voor workplace based assessment">
            <a:hlinkClick r:id="rId6"/>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8144" y="2277000"/>
            <a:ext cx="1944000" cy="1152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28503" y="1052736"/>
            <a:ext cx="991169" cy="400110"/>
          </a:xfrm>
          <a:prstGeom prst="rect">
            <a:avLst/>
          </a:prstGeom>
          <a:noFill/>
        </p:spPr>
        <p:txBody>
          <a:bodyPr wrap="none" rtlCol="0">
            <a:spAutoFit/>
          </a:bodyPr>
          <a:lstStyle/>
          <a:p>
            <a:r>
              <a:rPr lang="nl-NL" dirty="0" err="1" smtClean="0"/>
              <a:t>Written</a:t>
            </a:r>
            <a:endParaRPr lang="en-US" dirty="0"/>
          </a:p>
        </p:txBody>
      </p:sp>
      <p:sp>
        <p:nvSpPr>
          <p:cNvPr id="10" name="TextBox 9"/>
          <p:cNvSpPr txBox="1"/>
          <p:nvPr/>
        </p:nvSpPr>
        <p:spPr>
          <a:xfrm>
            <a:off x="5861235" y="1057782"/>
            <a:ext cx="1015021" cy="400110"/>
          </a:xfrm>
          <a:prstGeom prst="rect">
            <a:avLst/>
          </a:prstGeom>
          <a:noFill/>
        </p:spPr>
        <p:txBody>
          <a:bodyPr wrap="none" rtlCol="0">
            <a:spAutoFit/>
          </a:bodyPr>
          <a:lstStyle/>
          <a:p>
            <a:r>
              <a:rPr lang="nl-NL" dirty="0" err="1" smtClean="0"/>
              <a:t>Clinical</a:t>
            </a:r>
            <a:endParaRPr lang="en-US" dirty="0"/>
          </a:p>
        </p:txBody>
      </p:sp>
      <p:sp>
        <p:nvSpPr>
          <p:cNvPr id="11" name="TextBox 10"/>
          <p:cNvSpPr txBox="1"/>
          <p:nvPr/>
        </p:nvSpPr>
        <p:spPr>
          <a:xfrm>
            <a:off x="618918" y="1717632"/>
            <a:ext cx="1454244" cy="400110"/>
          </a:xfrm>
          <a:prstGeom prst="rect">
            <a:avLst/>
          </a:prstGeom>
          <a:noFill/>
        </p:spPr>
        <p:txBody>
          <a:bodyPr wrap="none" rtlCol="0">
            <a:spAutoFit/>
          </a:bodyPr>
          <a:lstStyle/>
          <a:p>
            <a:r>
              <a:rPr lang="nl-NL" i="1" dirty="0" err="1" smtClean="0"/>
              <a:t>Theoretical</a:t>
            </a:r>
            <a:endParaRPr lang="en-US" i="1" dirty="0"/>
          </a:p>
        </p:txBody>
      </p:sp>
      <p:sp>
        <p:nvSpPr>
          <p:cNvPr id="12" name="TextBox 11"/>
          <p:cNvSpPr txBox="1"/>
          <p:nvPr/>
        </p:nvSpPr>
        <p:spPr>
          <a:xfrm>
            <a:off x="611560" y="3861048"/>
            <a:ext cx="785793" cy="400110"/>
          </a:xfrm>
          <a:prstGeom prst="rect">
            <a:avLst/>
          </a:prstGeom>
          <a:noFill/>
        </p:spPr>
        <p:txBody>
          <a:bodyPr wrap="none" rtlCol="0">
            <a:spAutoFit/>
          </a:bodyPr>
          <a:lstStyle/>
          <a:p>
            <a:r>
              <a:rPr lang="nl-NL" i="1" dirty="0" smtClean="0"/>
              <a:t>Skills</a:t>
            </a:r>
            <a:endParaRPr lang="en-US" i="1" dirty="0"/>
          </a:p>
        </p:txBody>
      </p:sp>
    </p:spTree>
    <p:extLst>
      <p:ext uri="{BB962C8B-B14F-4D97-AF65-F5344CB8AC3E}">
        <p14:creationId xmlns:p14="http://schemas.microsoft.com/office/powerpoint/2010/main" val="3942463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smtClean="0"/>
              <a:t>Discussion – main findings</a:t>
            </a:r>
            <a:endParaRPr lang="nl-NL" altLang="en-US" dirty="0" smtClean="0"/>
          </a:p>
        </p:txBody>
      </p:sp>
      <p:sp>
        <p:nvSpPr>
          <p:cNvPr id="19459" name="Rectangle 3"/>
          <p:cNvSpPr>
            <a:spLocks noGrp="1" noChangeArrowheads="1"/>
          </p:cNvSpPr>
          <p:nvPr>
            <p:ph type="body" idx="1"/>
          </p:nvPr>
        </p:nvSpPr>
        <p:spPr/>
        <p:txBody>
          <a:bodyPr/>
          <a:lstStyle/>
          <a:p>
            <a:pPr eaLnBrk="1" hangingPunct="1">
              <a:buClr>
                <a:schemeClr val="tx1"/>
              </a:buClr>
              <a:defRPr/>
            </a:pPr>
            <a:r>
              <a:rPr lang="nl-NL" altLang="en-US" dirty="0" err="1" smtClean="0"/>
              <a:t>Differences</a:t>
            </a:r>
            <a:r>
              <a:rPr lang="nl-NL" altLang="en-US" dirty="0" smtClean="0"/>
              <a:t> </a:t>
            </a:r>
            <a:r>
              <a:rPr lang="nl-NL" altLang="en-US" dirty="0" err="1" smtClean="0"/>
              <a:t>across</a:t>
            </a:r>
            <a:r>
              <a:rPr lang="nl-NL" altLang="en-US" dirty="0" smtClean="0"/>
              <a:t> </a:t>
            </a:r>
            <a:r>
              <a:rPr lang="nl-NL" altLang="en-US" dirty="0" err="1" smtClean="0"/>
              <a:t>ethnic</a:t>
            </a:r>
            <a:r>
              <a:rPr lang="nl-NL" altLang="en-US" dirty="0" smtClean="0"/>
              <a:t> </a:t>
            </a:r>
            <a:r>
              <a:rPr lang="nl-NL" altLang="en-US" dirty="0" err="1" smtClean="0"/>
              <a:t>subgroups</a:t>
            </a:r>
            <a:r>
              <a:rPr lang="nl-NL" altLang="en-US" dirty="0" smtClean="0"/>
              <a:t> </a:t>
            </a:r>
            <a:r>
              <a:rPr lang="nl-NL" altLang="en-US" dirty="0" err="1" smtClean="0"/>
              <a:t>and</a:t>
            </a:r>
            <a:r>
              <a:rPr lang="nl-NL" altLang="en-US" dirty="0" smtClean="0"/>
              <a:t> </a:t>
            </a:r>
            <a:r>
              <a:rPr lang="nl-NL" altLang="en-US" dirty="0" err="1" smtClean="0"/>
              <a:t>between</a:t>
            </a:r>
            <a:r>
              <a:rPr lang="nl-NL" altLang="en-US" dirty="0" smtClean="0"/>
              <a:t> different types of </a:t>
            </a:r>
            <a:r>
              <a:rPr lang="nl-NL" altLang="en-US" dirty="0" err="1" smtClean="0"/>
              <a:t>written</a:t>
            </a:r>
            <a:r>
              <a:rPr lang="nl-NL" altLang="en-US" dirty="0" smtClean="0"/>
              <a:t> </a:t>
            </a:r>
            <a:r>
              <a:rPr lang="nl-NL" altLang="en-US" dirty="0" err="1" smtClean="0"/>
              <a:t>and</a:t>
            </a:r>
            <a:r>
              <a:rPr lang="nl-NL" altLang="en-US" dirty="0" smtClean="0"/>
              <a:t> </a:t>
            </a:r>
            <a:r>
              <a:rPr lang="nl-NL" altLang="en-US" dirty="0" err="1" smtClean="0"/>
              <a:t>clinical</a:t>
            </a:r>
            <a:r>
              <a:rPr lang="nl-NL" altLang="en-US" dirty="0" smtClean="0"/>
              <a:t> </a:t>
            </a:r>
            <a:r>
              <a:rPr lang="nl-NL" altLang="en-US" dirty="0" err="1" smtClean="0"/>
              <a:t>exams</a:t>
            </a:r>
            <a:endParaRPr lang="nl-NL" altLang="en-US" dirty="0" smtClean="0"/>
          </a:p>
          <a:p>
            <a:pPr lvl="1" eaLnBrk="1" hangingPunct="1">
              <a:buClr>
                <a:schemeClr val="tx1"/>
              </a:buClr>
              <a:defRPr/>
            </a:pPr>
            <a:r>
              <a:rPr lang="nl-NL" altLang="en-US" dirty="0" err="1" smtClean="0"/>
              <a:t>CPSTs</a:t>
            </a:r>
            <a:r>
              <a:rPr lang="nl-NL" altLang="en-US" dirty="0" smtClean="0"/>
              <a:t>, </a:t>
            </a:r>
            <a:r>
              <a:rPr lang="nl-NL" altLang="en-US" dirty="0" err="1" smtClean="0"/>
              <a:t>language</a:t>
            </a:r>
            <a:r>
              <a:rPr lang="nl-NL" altLang="en-US" dirty="0" smtClean="0"/>
              <a:t> test &amp; </a:t>
            </a:r>
            <a:r>
              <a:rPr lang="nl-NL" altLang="en-US" dirty="0" err="1" smtClean="0"/>
              <a:t>clinical</a:t>
            </a:r>
            <a:r>
              <a:rPr lang="nl-NL" altLang="en-US" dirty="0" smtClean="0"/>
              <a:t> </a:t>
            </a:r>
            <a:r>
              <a:rPr lang="nl-NL" altLang="en-US" dirty="0" err="1" smtClean="0"/>
              <a:t>exams</a:t>
            </a:r>
            <a:r>
              <a:rPr lang="nl-NL" altLang="en-US" dirty="0" smtClean="0"/>
              <a:t>: </a:t>
            </a:r>
            <a:r>
              <a:rPr lang="nl-NL" altLang="en-US" dirty="0" err="1" smtClean="0"/>
              <a:t>all</a:t>
            </a:r>
            <a:r>
              <a:rPr lang="nl-NL" altLang="en-US" dirty="0" smtClean="0"/>
              <a:t> 3 non-western </a:t>
            </a:r>
            <a:r>
              <a:rPr lang="nl-NL" altLang="en-US" dirty="0" err="1" smtClean="0"/>
              <a:t>groups</a:t>
            </a:r>
            <a:r>
              <a:rPr lang="nl-NL" altLang="en-US" dirty="0" smtClean="0"/>
              <a:t> ↓</a:t>
            </a:r>
          </a:p>
          <a:p>
            <a:pPr lvl="1" eaLnBrk="1" hangingPunct="1">
              <a:buClr>
                <a:schemeClr val="tx1"/>
              </a:buClr>
              <a:defRPr/>
            </a:pPr>
            <a:r>
              <a:rPr lang="nl-NL" altLang="en-US" dirty="0" smtClean="0"/>
              <a:t>Block tests &amp; writing skills tests &amp; Western </a:t>
            </a:r>
            <a:r>
              <a:rPr lang="nl-NL" altLang="en-US" dirty="0" err="1" smtClean="0"/>
              <a:t>minority</a:t>
            </a:r>
            <a:r>
              <a:rPr lang="nl-NL" altLang="en-US" dirty="0" smtClean="0"/>
              <a:t>: </a:t>
            </a:r>
            <a:r>
              <a:rPr lang="nl-NL" altLang="en-US" dirty="0" err="1" smtClean="0"/>
              <a:t>less</a:t>
            </a:r>
            <a:r>
              <a:rPr lang="nl-NL" altLang="en-US" dirty="0" smtClean="0"/>
              <a:t> consistent </a:t>
            </a:r>
          </a:p>
          <a:p>
            <a:pPr marL="574675" lvl="1" indent="0" eaLnBrk="1" hangingPunct="1">
              <a:buClr>
                <a:schemeClr val="tx1"/>
              </a:buClr>
              <a:buNone/>
              <a:defRPr/>
            </a:pPr>
            <a:endParaRPr lang="en-GB" altLang="en-US" dirty="0" smtClean="0"/>
          </a:p>
          <a:p>
            <a:pPr eaLnBrk="1" hangingPunct="1">
              <a:buClr>
                <a:schemeClr val="tx1"/>
              </a:buClr>
              <a:defRPr/>
            </a:pPr>
            <a:r>
              <a:rPr lang="en-US" altLang="en-US" dirty="0" smtClean="0"/>
              <a:t> Age, gender, </a:t>
            </a:r>
            <a:r>
              <a:rPr lang="en-US" altLang="en-US" dirty="0" err="1" smtClean="0"/>
              <a:t>pu</a:t>
            </a:r>
            <a:r>
              <a:rPr lang="en-US" altLang="en-US" dirty="0" smtClean="0"/>
              <a:t>-GPA and socio-demographic variables could explain:</a:t>
            </a:r>
          </a:p>
          <a:p>
            <a:pPr lvl="1" eaLnBrk="1" hangingPunct="1">
              <a:buClr>
                <a:schemeClr val="tx1"/>
              </a:buClr>
              <a:defRPr/>
            </a:pPr>
            <a:r>
              <a:rPr lang="nl-NL" altLang="en-US" dirty="0" smtClean="0"/>
              <a:t>YES: </a:t>
            </a:r>
            <a:r>
              <a:rPr lang="nl-NL" altLang="en-US" dirty="0" err="1" smtClean="0"/>
              <a:t>differences</a:t>
            </a:r>
            <a:r>
              <a:rPr lang="nl-NL" altLang="en-US" dirty="0" smtClean="0"/>
              <a:t> in </a:t>
            </a:r>
            <a:r>
              <a:rPr lang="nl-NL" altLang="en-US" dirty="0" err="1" smtClean="0"/>
              <a:t>theoretical</a:t>
            </a:r>
            <a:r>
              <a:rPr lang="nl-NL" altLang="en-US" dirty="0" smtClean="0"/>
              <a:t> </a:t>
            </a:r>
            <a:r>
              <a:rPr lang="nl-NL" altLang="en-US" dirty="0" err="1" smtClean="0"/>
              <a:t>exams</a:t>
            </a:r>
            <a:r>
              <a:rPr lang="nl-NL" altLang="en-US" dirty="0" smtClean="0"/>
              <a:t> (</a:t>
            </a:r>
            <a:r>
              <a:rPr lang="nl-NL" altLang="en-US" dirty="0" err="1" smtClean="0"/>
              <a:t>CPSTs</a:t>
            </a:r>
            <a:r>
              <a:rPr lang="nl-NL" altLang="en-US" dirty="0" smtClean="0"/>
              <a:t> &amp; block tests)</a:t>
            </a:r>
          </a:p>
          <a:p>
            <a:pPr lvl="1" eaLnBrk="1" hangingPunct="1">
              <a:buClr>
                <a:schemeClr val="tx1"/>
              </a:buClr>
              <a:defRPr/>
            </a:pPr>
            <a:r>
              <a:rPr lang="nl-NL" altLang="en-US" dirty="0" smtClean="0"/>
              <a:t>NO: </a:t>
            </a:r>
            <a:r>
              <a:rPr lang="nl-NL" altLang="en-US" dirty="0" err="1" smtClean="0"/>
              <a:t>differences</a:t>
            </a:r>
            <a:r>
              <a:rPr lang="nl-NL" altLang="en-US" dirty="0" smtClean="0"/>
              <a:t> in </a:t>
            </a:r>
            <a:r>
              <a:rPr lang="nl-NL" altLang="en-US" dirty="0" err="1" smtClean="0"/>
              <a:t>language</a:t>
            </a:r>
            <a:r>
              <a:rPr lang="nl-NL" altLang="en-US" dirty="0" smtClean="0"/>
              <a:t>, writing &amp; </a:t>
            </a:r>
            <a:r>
              <a:rPr lang="nl-NL" altLang="en-US" dirty="0" err="1" smtClean="0"/>
              <a:t>clinical</a:t>
            </a:r>
            <a:r>
              <a:rPr lang="nl-NL" altLang="en-US" dirty="0" smtClean="0"/>
              <a:t> skills </a:t>
            </a:r>
            <a:r>
              <a:rPr lang="nl-NL" altLang="en-US" dirty="0" err="1" smtClean="0"/>
              <a:t>exams</a:t>
            </a:r>
            <a:endParaRPr lang="nl-NL" altLang="en-US" dirty="0" smtClean="0"/>
          </a:p>
          <a:p>
            <a:pPr lvl="1" eaLnBrk="1" hangingPunct="1">
              <a:buClr>
                <a:schemeClr val="tx1"/>
              </a:buClr>
              <a:defRPr/>
            </a:pPr>
            <a:endParaRPr lang="nl-NL" altLang="en-US" dirty="0"/>
          </a:p>
          <a:p>
            <a:pPr eaLnBrk="1" hangingPunct="1">
              <a:buClr>
                <a:schemeClr val="tx1"/>
              </a:buClr>
              <a:defRPr/>
            </a:pPr>
            <a:r>
              <a:rPr lang="nl-NL" altLang="en-US" dirty="0" smtClean="0"/>
              <a:t>1</a:t>
            </a:r>
            <a:r>
              <a:rPr lang="nl-NL" altLang="en-US" baseline="30000" dirty="0" smtClean="0"/>
              <a:t>st</a:t>
            </a:r>
            <a:r>
              <a:rPr lang="nl-NL" altLang="en-US" dirty="0" smtClean="0"/>
              <a:t> </a:t>
            </a:r>
            <a:r>
              <a:rPr lang="nl-NL" altLang="en-US" dirty="0" err="1" smtClean="0"/>
              <a:t>generation</a:t>
            </a:r>
            <a:r>
              <a:rPr lang="nl-NL" altLang="en-US" dirty="0" smtClean="0"/>
              <a:t> </a:t>
            </a:r>
            <a:r>
              <a:rPr lang="nl-NL" altLang="en-US" dirty="0" err="1" smtClean="0"/>
              <a:t>university</a:t>
            </a:r>
            <a:r>
              <a:rPr lang="nl-NL" altLang="en-US" dirty="0" smtClean="0"/>
              <a:t> </a:t>
            </a:r>
            <a:r>
              <a:rPr lang="nl-NL" altLang="en-US" dirty="0" err="1" smtClean="0"/>
              <a:t>students</a:t>
            </a:r>
            <a:r>
              <a:rPr lang="nl-NL" altLang="en-US" dirty="0" smtClean="0"/>
              <a:t> </a:t>
            </a:r>
            <a:r>
              <a:rPr lang="nl-NL" altLang="en-US" dirty="0" err="1" smtClean="0"/>
              <a:t>only</a:t>
            </a:r>
            <a:r>
              <a:rPr lang="nl-NL" altLang="en-US" dirty="0" smtClean="0"/>
              <a:t> ↓ on </a:t>
            </a:r>
            <a:r>
              <a:rPr lang="nl-NL" altLang="en-US" dirty="0" err="1" smtClean="0"/>
              <a:t>language</a:t>
            </a:r>
            <a:r>
              <a:rPr lang="nl-NL" altLang="en-US" dirty="0" smtClean="0"/>
              <a:t> tests</a:t>
            </a:r>
            <a:endParaRPr lang="en-US" altLang="en-US" dirty="0" smtClean="0"/>
          </a:p>
          <a:p>
            <a:pPr marL="0" indent="0" eaLnBrk="1" hangingPunct="1">
              <a:buClr>
                <a:schemeClr val="tx1"/>
              </a:buClr>
              <a:buNone/>
              <a:defRPr/>
            </a:pPr>
            <a:r>
              <a:rPr lang="nl-NL" altLang="en-US" dirty="0"/>
              <a:t>	</a:t>
            </a:r>
            <a:endParaRPr lang="nl-NL" altLang="en-US" dirty="0" smtClean="0"/>
          </a:p>
        </p:txBody>
      </p:sp>
    </p:spTree>
    <p:extLst>
      <p:ext uri="{BB962C8B-B14F-4D97-AF65-F5344CB8AC3E}">
        <p14:creationId xmlns:p14="http://schemas.microsoft.com/office/powerpoint/2010/main" val="772085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smtClean="0"/>
              <a:t>Discussion – explanations</a:t>
            </a:r>
            <a:endParaRPr lang="nl-NL" altLang="en-US" dirty="0" smtClean="0"/>
          </a:p>
        </p:txBody>
      </p:sp>
      <p:sp>
        <p:nvSpPr>
          <p:cNvPr id="19459" name="Rectangle 3"/>
          <p:cNvSpPr>
            <a:spLocks noGrp="1" noChangeArrowheads="1"/>
          </p:cNvSpPr>
          <p:nvPr>
            <p:ph type="body" idx="1"/>
          </p:nvPr>
        </p:nvSpPr>
        <p:spPr/>
        <p:txBody>
          <a:bodyPr/>
          <a:lstStyle/>
          <a:p>
            <a:pPr eaLnBrk="1" hangingPunct="1">
              <a:buClr>
                <a:schemeClr val="tx1"/>
              </a:buClr>
              <a:defRPr/>
            </a:pPr>
            <a:r>
              <a:rPr lang="nl-NL" altLang="en-US" dirty="0" err="1" smtClean="0"/>
              <a:t>Difference</a:t>
            </a:r>
            <a:r>
              <a:rPr lang="nl-NL" altLang="en-US" dirty="0" smtClean="0"/>
              <a:t> </a:t>
            </a:r>
            <a:r>
              <a:rPr lang="nl-NL" altLang="en-US" dirty="0" err="1" smtClean="0"/>
              <a:t>between</a:t>
            </a:r>
            <a:r>
              <a:rPr lang="nl-NL" altLang="en-US" dirty="0" smtClean="0"/>
              <a:t> </a:t>
            </a:r>
            <a:r>
              <a:rPr lang="nl-NL" altLang="en-US" dirty="0" err="1" smtClean="0"/>
              <a:t>CPSTs</a:t>
            </a:r>
            <a:r>
              <a:rPr lang="nl-NL" altLang="en-US" dirty="0" smtClean="0"/>
              <a:t> &amp; block tests</a:t>
            </a:r>
          </a:p>
          <a:p>
            <a:pPr lvl="1" eaLnBrk="1" hangingPunct="1">
              <a:buClr>
                <a:schemeClr val="tx1"/>
              </a:buClr>
              <a:defRPr/>
            </a:pPr>
            <a:r>
              <a:rPr lang="nl-NL" altLang="en-US" dirty="0" smtClean="0"/>
              <a:t>Nature &amp; </a:t>
            </a:r>
            <a:r>
              <a:rPr lang="nl-NL" altLang="en-US" dirty="0" err="1"/>
              <a:t>r</a:t>
            </a:r>
            <a:r>
              <a:rPr lang="nl-NL" altLang="en-US" dirty="0" err="1" smtClean="0"/>
              <a:t>equired</a:t>
            </a:r>
            <a:r>
              <a:rPr lang="nl-NL" altLang="en-US" dirty="0" smtClean="0"/>
              <a:t> </a:t>
            </a:r>
            <a:r>
              <a:rPr lang="nl-NL" altLang="en-US" dirty="0" err="1" smtClean="0"/>
              <a:t>preparation</a:t>
            </a:r>
            <a:endParaRPr lang="nl-NL" altLang="en-US" dirty="0" smtClean="0"/>
          </a:p>
          <a:p>
            <a:pPr eaLnBrk="1" hangingPunct="1">
              <a:buClr>
                <a:schemeClr val="tx1"/>
              </a:buClr>
              <a:defRPr/>
            </a:pPr>
            <a:r>
              <a:rPr lang="nl-NL" altLang="en-US" dirty="0" smtClean="0"/>
              <a:t>No </a:t>
            </a:r>
            <a:r>
              <a:rPr lang="nl-NL" altLang="en-US" dirty="0" err="1" smtClean="0"/>
              <a:t>indication</a:t>
            </a:r>
            <a:r>
              <a:rPr lang="nl-NL" altLang="en-US" dirty="0" smtClean="0"/>
              <a:t> </a:t>
            </a:r>
            <a:r>
              <a:rPr lang="nl-NL" altLang="en-US" dirty="0" err="1" smtClean="0"/>
              <a:t>lower</a:t>
            </a:r>
            <a:r>
              <a:rPr lang="nl-NL" altLang="en-US" dirty="0" smtClean="0"/>
              <a:t> level </a:t>
            </a:r>
            <a:r>
              <a:rPr lang="nl-NL" altLang="en-US" dirty="0" err="1" smtClean="0"/>
              <a:t>clinical</a:t>
            </a:r>
            <a:r>
              <a:rPr lang="nl-NL" altLang="en-US" dirty="0" smtClean="0"/>
              <a:t> skills Western </a:t>
            </a:r>
            <a:r>
              <a:rPr lang="nl-NL" altLang="en-US" dirty="0" err="1" smtClean="0"/>
              <a:t>minority</a:t>
            </a:r>
            <a:r>
              <a:rPr lang="nl-NL" altLang="en-US" dirty="0" smtClean="0"/>
              <a:t> &amp; 1</a:t>
            </a:r>
            <a:r>
              <a:rPr lang="nl-NL" altLang="en-US" baseline="30000" dirty="0" smtClean="0"/>
              <a:t>st</a:t>
            </a:r>
            <a:r>
              <a:rPr lang="nl-NL" altLang="en-US" dirty="0" smtClean="0"/>
              <a:t> gen </a:t>
            </a:r>
            <a:r>
              <a:rPr lang="nl-NL" altLang="en-US" dirty="0" err="1" smtClean="0"/>
              <a:t>students</a:t>
            </a:r>
            <a:endParaRPr lang="nl-NL" altLang="en-US" dirty="0" smtClean="0"/>
          </a:p>
          <a:p>
            <a:pPr lvl="1" eaLnBrk="1" hangingPunct="1">
              <a:buClr>
                <a:schemeClr val="tx1"/>
              </a:buClr>
              <a:defRPr/>
            </a:pPr>
            <a:r>
              <a:rPr lang="nl-NL" altLang="en-US" dirty="0" smtClean="0"/>
              <a:t>More </a:t>
            </a:r>
            <a:r>
              <a:rPr lang="nl-NL" altLang="en-US" dirty="0" err="1" smtClean="0"/>
              <a:t>subjective</a:t>
            </a:r>
            <a:r>
              <a:rPr lang="nl-NL" altLang="en-US" dirty="0" smtClean="0"/>
              <a:t> </a:t>
            </a:r>
            <a:r>
              <a:rPr lang="nl-NL" altLang="en-US" dirty="0" err="1" smtClean="0"/>
              <a:t>grading</a:t>
            </a:r>
            <a:r>
              <a:rPr lang="nl-NL" altLang="en-US" dirty="0" smtClean="0"/>
              <a:t> in </a:t>
            </a:r>
            <a:r>
              <a:rPr lang="nl-NL" altLang="en-US" dirty="0" err="1" smtClean="0"/>
              <a:t>clinical</a:t>
            </a:r>
            <a:r>
              <a:rPr lang="nl-NL" altLang="en-US" dirty="0" smtClean="0"/>
              <a:t> training?</a:t>
            </a:r>
          </a:p>
          <a:p>
            <a:pPr eaLnBrk="1" hangingPunct="1">
              <a:buClr>
                <a:schemeClr val="tx1"/>
              </a:buClr>
              <a:defRPr/>
            </a:pPr>
            <a:r>
              <a:rPr lang="nl-NL" altLang="en-US" dirty="0" smtClean="0"/>
              <a:t>Underperformance in </a:t>
            </a:r>
            <a:r>
              <a:rPr lang="nl-NL" altLang="en-US" dirty="0" err="1" smtClean="0"/>
              <a:t>language</a:t>
            </a:r>
            <a:r>
              <a:rPr lang="nl-NL" altLang="en-US" dirty="0" smtClean="0"/>
              <a:t>, writing &amp; </a:t>
            </a:r>
            <a:r>
              <a:rPr lang="nl-NL" altLang="en-US" dirty="0" err="1" smtClean="0"/>
              <a:t>clinical</a:t>
            </a:r>
            <a:r>
              <a:rPr lang="nl-NL" altLang="en-US" dirty="0" smtClean="0"/>
              <a:t> skills </a:t>
            </a:r>
            <a:r>
              <a:rPr lang="nl-NL" altLang="en-US" dirty="0" err="1" smtClean="0"/>
              <a:t>exams</a:t>
            </a:r>
            <a:r>
              <a:rPr lang="nl-NL" altLang="en-US" dirty="0" smtClean="0"/>
              <a:t> </a:t>
            </a:r>
            <a:r>
              <a:rPr lang="nl-NL" altLang="en-US" dirty="0" err="1" smtClean="0"/>
              <a:t>not</a:t>
            </a:r>
            <a:r>
              <a:rPr lang="nl-NL" altLang="en-US" dirty="0" smtClean="0"/>
              <a:t> </a:t>
            </a:r>
            <a:r>
              <a:rPr lang="nl-NL" altLang="en-US" dirty="0" err="1" smtClean="0"/>
              <a:t>explained</a:t>
            </a:r>
            <a:r>
              <a:rPr lang="nl-NL" altLang="en-US" dirty="0" smtClean="0"/>
              <a:t>:</a:t>
            </a:r>
          </a:p>
          <a:p>
            <a:pPr lvl="1" eaLnBrk="1" hangingPunct="1">
              <a:buClr>
                <a:schemeClr val="tx1"/>
              </a:buClr>
              <a:defRPr/>
            </a:pPr>
            <a:r>
              <a:rPr lang="nl-NL" altLang="en-US" dirty="0" err="1" smtClean="0"/>
              <a:t>Cultural</a:t>
            </a:r>
            <a:r>
              <a:rPr lang="nl-NL" altLang="en-US" dirty="0" smtClean="0"/>
              <a:t> </a:t>
            </a:r>
            <a:r>
              <a:rPr lang="nl-NL" altLang="en-US" dirty="0" err="1" smtClean="0"/>
              <a:t>differences</a:t>
            </a:r>
            <a:r>
              <a:rPr lang="nl-NL" altLang="en-US" dirty="0" smtClean="0"/>
              <a:t> in </a:t>
            </a:r>
            <a:r>
              <a:rPr lang="nl-NL" altLang="en-US" dirty="0" err="1" smtClean="0"/>
              <a:t>communication</a:t>
            </a:r>
            <a:r>
              <a:rPr lang="nl-NL" altLang="en-US" dirty="0" smtClean="0"/>
              <a:t> </a:t>
            </a:r>
            <a:r>
              <a:rPr lang="nl-NL" altLang="en-US" dirty="0" err="1" smtClean="0"/>
              <a:t>styles</a:t>
            </a:r>
            <a:r>
              <a:rPr lang="nl-NL" altLang="en-US" dirty="0" smtClean="0"/>
              <a:t>?</a:t>
            </a:r>
          </a:p>
          <a:p>
            <a:pPr lvl="1" eaLnBrk="1" hangingPunct="1">
              <a:buClr>
                <a:schemeClr val="tx1"/>
              </a:buClr>
              <a:defRPr/>
            </a:pPr>
            <a:endParaRPr lang="nl-NL" altLang="en-US" dirty="0" smtClean="0"/>
          </a:p>
        </p:txBody>
      </p:sp>
    </p:spTree>
    <p:extLst>
      <p:ext uri="{BB962C8B-B14F-4D97-AF65-F5344CB8AC3E}">
        <p14:creationId xmlns:p14="http://schemas.microsoft.com/office/powerpoint/2010/main" val="25210045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smtClean="0"/>
              <a:t>Practical implications</a:t>
            </a:r>
            <a:endParaRPr lang="nl-NL" altLang="en-US" dirty="0" smtClean="0"/>
          </a:p>
        </p:txBody>
      </p:sp>
      <p:sp>
        <p:nvSpPr>
          <p:cNvPr id="19459" name="Rectangle 49"/>
          <p:cNvSpPr>
            <a:spLocks noGrp="1" noChangeArrowheads="1"/>
          </p:cNvSpPr>
          <p:nvPr>
            <p:ph type="body" idx="1"/>
          </p:nvPr>
        </p:nvSpPr>
        <p:spPr/>
        <p:txBody>
          <a:bodyPr/>
          <a:lstStyle/>
          <a:p>
            <a:pPr eaLnBrk="1" hangingPunct="1">
              <a:buClr>
                <a:schemeClr val="tx1"/>
              </a:buClr>
            </a:pPr>
            <a:r>
              <a:rPr lang="en-GB" altLang="en-US" dirty="0" smtClean="0"/>
              <a:t>Avoid unintended effects of certain types of examinations for certain groups of students</a:t>
            </a:r>
          </a:p>
          <a:p>
            <a:pPr marL="0" indent="0" eaLnBrk="1" hangingPunct="1">
              <a:buClr>
                <a:schemeClr val="tx1"/>
              </a:buClr>
              <a:buNone/>
            </a:pPr>
            <a:r>
              <a:rPr lang="en-GB" altLang="en-US" dirty="0" smtClean="0">
                <a:sym typeface="Wingdings" panose="05000000000000000000" pitchFamily="2" charset="2"/>
              </a:rPr>
              <a:t>	</a:t>
            </a:r>
            <a:r>
              <a:rPr lang="en-GB" altLang="en-US" dirty="0">
                <a:sym typeface="Wingdings" panose="05000000000000000000" pitchFamily="2" charset="2"/>
              </a:rPr>
              <a:t>c</a:t>
            </a:r>
            <a:r>
              <a:rPr lang="en-GB" altLang="en-US" dirty="0" smtClean="0"/>
              <a:t>onsider diversity in both test construction &amp; implementation</a:t>
            </a:r>
          </a:p>
          <a:p>
            <a:pPr marL="574675" lvl="1" indent="0" eaLnBrk="1" hangingPunct="1">
              <a:buClr>
                <a:schemeClr val="tx1"/>
              </a:buClr>
              <a:buNone/>
            </a:pPr>
            <a:endParaRPr lang="en-GB" altLang="en-US" dirty="0" smtClean="0"/>
          </a:p>
          <a:p>
            <a:pPr eaLnBrk="1" hangingPunct="1">
              <a:buClr>
                <a:schemeClr val="tx1"/>
              </a:buClr>
            </a:pPr>
            <a:r>
              <a:rPr lang="en-GB" altLang="en-US" dirty="0" smtClean="0"/>
              <a:t>Offer additional exam-specific support for specific groups</a:t>
            </a:r>
          </a:p>
          <a:p>
            <a:pPr marL="0" indent="0" eaLnBrk="1" hangingPunct="1">
              <a:buClr>
                <a:schemeClr val="tx1"/>
              </a:buClr>
              <a:buNone/>
            </a:pPr>
            <a:r>
              <a:rPr lang="en-GB" altLang="en-US" dirty="0" smtClean="0">
                <a:sym typeface="Wingdings" panose="05000000000000000000" pitchFamily="2" charset="2"/>
              </a:rPr>
              <a:t>	 e.g. formal meetings to prepare for CPSTs </a:t>
            </a:r>
            <a:endParaRPr lang="en-GB" altLang="en-US" dirty="0" smtClean="0"/>
          </a:p>
          <a:p>
            <a:pPr marL="0" indent="0" eaLnBrk="1" hangingPunct="1">
              <a:buClr>
                <a:schemeClr val="tx1"/>
              </a:buClr>
              <a:buNone/>
            </a:pPr>
            <a:endParaRPr lang="en-GB" altLang="en-US" dirty="0" smtClean="0"/>
          </a:p>
          <a:p>
            <a:pPr eaLnBrk="1" hangingPunct="1">
              <a:buClr>
                <a:schemeClr val="tx1"/>
              </a:buClr>
              <a:buFontTx/>
              <a:buChar char="-"/>
            </a:pPr>
            <a:endParaRPr lang="en-GB" altLang="en-US" dirty="0" smtClean="0"/>
          </a:p>
          <a:p>
            <a:pPr eaLnBrk="1" hangingPunct="1">
              <a:buFontTx/>
              <a:buChar char="-"/>
            </a:pPr>
            <a:endParaRPr lang="nl-NL" altLang="en-US" dirty="0" smtClean="0"/>
          </a:p>
          <a:p>
            <a:pPr eaLnBrk="1" hangingPunct="1"/>
            <a:endParaRPr lang="nl-NL" altLang="en-US" dirty="0" smtClean="0"/>
          </a:p>
          <a:p>
            <a:pPr eaLnBrk="1" hangingPunct="1">
              <a:buFont typeface="Wingdings" pitchFamily="2" charset="2"/>
              <a:buNone/>
            </a:pPr>
            <a:r>
              <a:rPr lang="en-US" altLang="en-US" dirty="0" smtClean="0"/>
              <a:t> </a:t>
            </a:r>
            <a:endParaRPr lang="nl-NL" altLang="en-US" dirty="0" smtClean="0"/>
          </a:p>
        </p:txBody>
      </p:sp>
    </p:spTree>
    <p:extLst>
      <p:ext uri="{BB962C8B-B14F-4D97-AF65-F5344CB8AC3E}">
        <p14:creationId xmlns:p14="http://schemas.microsoft.com/office/powerpoint/2010/main" val="2339580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smtClean="0"/>
              <a:t>Take-home message</a:t>
            </a:r>
            <a:endParaRPr lang="nl-NL" altLang="en-US" dirty="0" smtClean="0"/>
          </a:p>
        </p:txBody>
      </p:sp>
      <p:sp>
        <p:nvSpPr>
          <p:cNvPr id="19459" name="Rectangle 49"/>
          <p:cNvSpPr>
            <a:spLocks noGrp="1" noChangeArrowheads="1"/>
          </p:cNvSpPr>
          <p:nvPr>
            <p:ph type="body" idx="1"/>
          </p:nvPr>
        </p:nvSpPr>
        <p:spPr/>
        <p:txBody>
          <a:bodyPr/>
          <a:lstStyle/>
          <a:p>
            <a:pPr algn="ctr"/>
            <a:endParaRPr lang="en-US" dirty="0" smtClean="0"/>
          </a:p>
          <a:p>
            <a:pPr algn="ctr"/>
            <a:endParaRPr lang="en-US" dirty="0" smtClean="0"/>
          </a:p>
          <a:p>
            <a:pPr algn="ctr"/>
            <a:r>
              <a:rPr lang="en-GB" sz="2400" i="1" dirty="0"/>
              <a:t>I</a:t>
            </a:r>
            <a:r>
              <a:rPr lang="en-GB" sz="2400" i="1" dirty="0" smtClean="0"/>
              <a:t>n </a:t>
            </a:r>
            <a:r>
              <a:rPr lang="en-GB" sz="2400" i="1" dirty="0"/>
              <a:t>order to </a:t>
            </a:r>
            <a:r>
              <a:rPr lang="en-GB" sz="2400" i="1" dirty="0" smtClean="0"/>
              <a:t>select and retain </a:t>
            </a:r>
            <a:r>
              <a:rPr lang="en-GB" sz="2400" i="1" dirty="0"/>
              <a:t>non-traditional students in the medical education pipeline, medical schools must design assessment strategies and, if necessary, additional targeted support programmes that create a level playing field for a diverse student </a:t>
            </a:r>
            <a:r>
              <a:rPr lang="en-GB" sz="2400" i="1" dirty="0" smtClean="0"/>
              <a:t>population </a:t>
            </a:r>
            <a:endParaRPr lang="en-US" sz="2400" i="1" dirty="0"/>
          </a:p>
          <a:p>
            <a:pPr marL="0" indent="0" eaLnBrk="1" hangingPunct="1">
              <a:buClr>
                <a:schemeClr val="tx1"/>
              </a:buClr>
              <a:buNone/>
            </a:pPr>
            <a:endParaRPr lang="en-GB" altLang="en-US" dirty="0" smtClean="0"/>
          </a:p>
          <a:p>
            <a:pPr eaLnBrk="1" hangingPunct="1">
              <a:buClr>
                <a:schemeClr val="tx1"/>
              </a:buClr>
              <a:buFontTx/>
              <a:buChar char="-"/>
            </a:pPr>
            <a:endParaRPr lang="en-GB" altLang="en-US" dirty="0" smtClean="0"/>
          </a:p>
          <a:p>
            <a:pPr eaLnBrk="1" hangingPunct="1">
              <a:buFontTx/>
              <a:buChar char="-"/>
            </a:pPr>
            <a:endParaRPr lang="nl-NL" altLang="en-US" dirty="0" smtClean="0"/>
          </a:p>
          <a:p>
            <a:pPr eaLnBrk="1" hangingPunct="1"/>
            <a:endParaRPr lang="nl-NL" altLang="en-US" dirty="0" smtClean="0"/>
          </a:p>
          <a:p>
            <a:pPr eaLnBrk="1" hangingPunct="1">
              <a:buFont typeface="Wingdings" pitchFamily="2" charset="2"/>
              <a:buNone/>
            </a:pPr>
            <a:r>
              <a:rPr lang="en-US" altLang="en-US" dirty="0" smtClean="0"/>
              <a:t> </a:t>
            </a:r>
            <a:endParaRPr lang="nl-NL" altLang="en-US" dirty="0" smtClean="0"/>
          </a:p>
        </p:txBody>
      </p:sp>
      <p:sp>
        <p:nvSpPr>
          <p:cNvPr id="2" name="Rectangle 1"/>
          <p:cNvSpPr/>
          <p:nvPr/>
        </p:nvSpPr>
        <p:spPr>
          <a:xfrm>
            <a:off x="467544" y="6152546"/>
            <a:ext cx="6048672" cy="369332"/>
          </a:xfrm>
          <a:prstGeom prst="rect">
            <a:avLst/>
          </a:prstGeom>
        </p:spPr>
        <p:txBody>
          <a:bodyPr wrap="square">
            <a:spAutoFit/>
          </a:bodyPr>
          <a:lstStyle/>
          <a:p>
            <a:r>
              <a:rPr lang="en-US" sz="1800" dirty="0"/>
              <a:t>More information: k.stegers-jager@erasmusmc.nl</a:t>
            </a:r>
            <a:endParaRPr lang="nl-NL" sz="1800" dirty="0">
              <a:hlinkClick r:id="rId3"/>
            </a:endParaRPr>
          </a:p>
        </p:txBody>
      </p:sp>
    </p:spTree>
    <p:extLst>
      <p:ext uri="{BB962C8B-B14F-4D97-AF65-F5344CB8AC3E}">
        <p14:creationId xmlns:p14="http://schemas.microsoft.com/office/powerpoint/2010/main" val="2942901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099"/>
          <a:stretch/>
        </p:blipFill>
        <p:spPr bwMode="auto">
          <a:xfrm>
            <a:off x="701874" y="1052736"/>
            <a:ext cx="7488832" cy="47528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bwMode="auto">
          <a:xfrm>
            <a:off x="755576" y="4797152"/>
            <a:ext cx="3312368" cy="1213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0D1F74"/>
              </a:solidFill>
              <a:effectLst/>
              <a:latin typeface="Arial" charset="0"/>
            </a:endParaRPr>
          </a:p>
        </p:txBody>
      </p:sp>
    </p:spTree>
    <p:extLst>
      <p:ext uri="{BB962C8B-B14F-4D97-AF65-F5344CB8AC3E}">
        <p14:creationId xmlns:p14="http://schemas.microsoft.com/office/powerpoint/2010/main" val="14097551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Statements</a:t>
            </a:r>
            <a:endParaRPr lang="en-US" dirty="0"/>
          </a:p>
        </p:txBody>
      </p:sp>
      <p:sp>
        <p:nvSpPr>
          <p:cNvPr id="3" name="Content Placeholder 2"/>
          <p:cNvSpPr>
            <a:spLocks noGrp="1"/>
          </p:cNvSpPr>
          <p:nvPr>
            <p:ph idx="1"/>
          </p:nvPr>
        </p:nvSpPr>
        <p:spPr/>
        <p:txBody>
          <a:bodyPr/>
          <a:lstStyle/>
          <a:p>
            <a:pPr marL="457200" indent="-457200">
              <a:buClrTx/>
              <a:buFont typeface="+mj-lt"/>
              <a:buAutoNum type="arabicPeriod"/>
            </a:pPr>
            <a:r>
              <a:rPr lang="nl-NL" dirty="0" smtClean="0"/>
              <a:t>In </a:t>
            </a:r>
            <a:r>
              <a:rPr lang="nl-NL" dirty="0" err="1" smtClean="0"/>
              <a:t>the</a:t>
            </a:r>
            <a:r>
              <a:rPr lang="nl-NL" dirty="0" smtClean="0"/>
              <a:t> Netherlands, we </a:t>
            </a:r>
            <a:r>
              <a:rPr lang="nl-NL" dirty="0" err="1" smtClean="0"/>
              <a:t>need</a:t>
            </a:r>
            <a:r>
              <a:rPr lang="nl-NL" dirty="0" smtClean="0"/>
              <a:t> </a:t>
            </a:r>
            <a:r>
              <a:rPr lang="nl-NL" dirty="0" err="1" smtClean="0"/>
              <a:t>minority</a:t>
            </a:r>
            <a:r>
              <a:rPr lang="nl-NL" dirty="0" smtClean="0"/>
              <a:t> doctors </a:t>
            </a:r>
            <a:r>
              <a:rPr lang="nl-NL" dirty="0" err="1" smtClean="0"/>
              <a:t>for</a:t>
            </a:r>
            <a:r>
              <a:rPr lang="nl-NL" dirty="0" smtClean="0"/>
              <a:t> </a:t>
            </a:r>
            <a:r>
              <a:rPr lang="nl-NL" dirty="0" err="1" smtClean="0"/>
              <a:t>minority</a:t>
            </a:r>
            <a:r>
              <a:rPr lang="nl-NL" dirty="0" smtClean="0"/>
              <a:t> </a:t>
            </a:r>
            <a:r>
              <a:rPr lang="nl-NL" dirty="0" err="1" smtClean="0"/>
              <a:t>patients</a:t>
            </a:r>
            <a:endParaRPr lang="nl-NL" dirty="0" smtClean="0"/>
          </a:p>
          <a:p>
            <a:pPr marL="457200" indent="-457200">
              <a:buClrTx/>
              <a:buFont typeface="+mj-lt"/>
              <a:buAutoNum type="arabicPeriod"/>
            </a:pPr>
            <a:endParaRPr lang="nl-NL" dirty="0" smtClean="0"/>
          </a:p>
          <a:p>
            <a:pPr marL="457200" indent="-457200">
              <a:buClrTx/>
              <a:buFont typeface="+mj-lt"/>
              <a:buAutoNum type="arabicPeriod"/>
            </a:pPr>
            <a:r>
              <a:rPr lang="nl-NL" dirty="0" err="1" smtClean="0"/>
              <a:t>Affirmative</a:t>
            </a:r>
            <a:r>
              <a:rPr lang="nl-NL" dirty="0" smtClean="0"/>
              <a:t> action </a:t>
            </a:r>
            <a:r>
              <a:rPr lang="nl-NL" dirty="0" err="1" smtClean="0"/>
              <a:t>for</a:t>
            </a:r>
            <a:r>
              <a:rPr lang="nl-NL" dirty="0" smtClean="0"/>
              <a:t> non-traditional </a:t>
            </a:r>
            <a:r>
              <a:rPr lang="nl-NL" dirty="0" err="1" smtClean="0"/>
              <a:t>applicants</a:t>
            </a:r>
            <a:r>
              <a:rPr lang="nl-NL" dirty="0" smtClean="0"/>
              <a:t> is </a:t>
            </a:r>
            <a:r>
              <a:rPr lang="nl-NL" dirty="0" err="1" smtClean="0"/>
              <a:t>necessary</a:t>
            </a:r>
            <a:endParaRPr lang="nl-NL" dirty="0" smtClean="0"/>
          </a:p>
          <a:p>
            <a:pPr marL="457200" indent="-457200">
              <a:buClrTx/>
              <a:buFont typeface="+mj-lt"/>
              <a:buAutoNum type="arabicPeriod"/>
            </a:pPr>
            <a:endParaRPr lang="nl-NL" dirty="0" smtClean="0"/>
          </a:p>
          <a:p>
            <a:pPr marL="457200" indent="-457200">
              <a:buClrTx/>
              <a:buFont typeface="+mj-lt"/>
              <a:buAutoNum type="arabicPeriod"/>
            </a:pPr>
            <a:r>
              <a:rPr lang="nl-NL" dirty="0" err="1" smtClean="0"/>
              <a:t>Differences</a:t>
            </a:r>
            <a:r>
              <a:rPr lang="nl-NL" dirty="0" smtClean="0"/>
              <a:t> in </a:t>
            </a:r>
            <a:r>
              <a:rPr lang="nl-NL" dirty="0" err="1" smtClean="0"/>
              <a:t>clinical</a:t>
            </a:r>
            <a:r>
              <a:rPr lang="nl-NL" dirty="0" smtClean="0"/>
              <a:t> </a:t>
            </a:r>
            <a:r>
              <a:rPr lang="nl-NL" dirty="0" err="1" smtClean="0"/>
              <a:t>grades</a:t>
            </a:r>
            <a:r>
              <a:rPr lang="nl-NL" dirty="0" smtClean="0"/>
              <a:t> are </a:t>
            </a:r>
            <a:r>
              <a:rPr lang="nl-NL" dirty="0" err="1" smtClean="0"/>
              <a:t>due</a:t>
            </a:r>
            <a:r>
              <a:rPr lang="nl-NL" dirty="0" smtClean="0"/>
              <a:t> </a:t>
            </a:r>
            <a:r>
              <a:rPr lang="nl-NL" dirty="0" err="1" smtClean="0"/>
              <a:t>to</a:t>
            </a:r>
            <a:r>
              <a:rPr lang="nl-NL" dirty="0" smtClean="0"/>
              <a:t> </a:t>
            </a:r>
            <a:r>
              <a:rPr lang="nl-NL" dirty="0" err="1" smtClean="0"/>
              <a:t>subjective</a:t>
            </a:r>
            <a:r>
              <a:rPr lang="nl-NL" dirty="0" smtClean="0"/>
              <a:t> </a:t>
            </a:r>
            <a:r>
              <a:rPr lang="nl-NL" dirty="0" err="1" smtClean="0"/>
              <a:t>grading</a:t>
            </a:r>
            <a:endParaRPr lang="nl-NL" dirty="0" smtClean="0"/>
          </a:p>
          <a:p>
            <a:pPr marL="457200" indent="-457200">
              <a:buClrTx/>
              <a:buFont typeface="+mj-lt"/>
              <a:buAutoNum type="arabicPeriod"/>
            </a:pPr>
            <a:endParaRPr lang="nl-NL" dirty="0" smtClean="0"/>
          </a:p>
          <a:p>
            <a:pPr marL="457200" indent="-457200">
              <a:buClrTx/>
              <a:buFont typeface="+mj-lt"/>
              <a:buAutoNum type="arabicPeriod"/>
            </a:pPr>
            <a:r>
              <a:rPr lang="nl-NL" dirty="0" err="1" smtClean="0"/>
              <a:t>Lower</a:t>
            </a:r>
            <a:r>
              <a:rPr lang="nl-NL" dirty="0" smtClean="0"/>
              <a:t> </a:t>
            </a:r>
            <a:r>
              <a:rPr lang="nl-NL" dirty="0" err="1" smtClean="0"/>
              <a:t>clinical</a:t>
            </a:r>
            <a:r>
              <a:rPr lang="nl-NL" dirty="0" smtClean="0"/>
              <a:t> </a:t>
            </a:r>
            <a:r>
              <a:rPr lang="nl-NL" dirty="0" err="1" smtClean="0"/>
              <a:t>grades</a:t>
            </a:r>
            <a:r>
              <a:rPr lang="nl-NL" dirty="0" smtClean="0"/>
              <a:t> </a:t>
            </a:r>
            <a:r>
              <a:rPr lang="nl-NL" dirty="0" err="1" smtClean="0"/>
              <a:t>reduce</a:t>
            </a:r>
            <a:r>
              <a:rPr lang="nl-NL" dirty="0" smtClean="0"/>
              <a:t> </a:t>
            </a:r>
            <a:r>
              <a:rPr lang="nl-NL" dirty="0" err="1" smtClean="0"/>
              <a:t>chances</a:t>
            </a:r>
            <a:r>
              <a:rPr lang="nl-NL" dirty="0" smtClean="0"/>
              <a:t> </a:t>
            </a:r>
            <a:r>
              <a:rPr lang="nl-NL" dirty="0" err="1" smtClean="0"/>
              <a:t>for</a:t>
            </a:r>
            <a:r>
              <a:rPr lang="nl-NL" dirty="0" smtClean="0"/>
              <a:t> </a:t>
            </a:r>
            <a:r>
              <a:rPr lang="nl-NL" dirty="0" err="1" smtClean="0"/>
              <a:t>specialty</a:t>
            </a:r>
            <a:r>
              <a:rPr lang="nl-NL" dirty="0" smtClean="0"/>
              <a:t> training</a:t>
            </a:r>
          </a:p>
          <a:p>
            <a:pPr marL="457200" indent="-457200">
              <a:buClrTx/>
              <a:buFont typeface="+mj-lt"/>
              <a:buAutoNum type="arabicPeriod"/>
            </a:pPr>
            <a:endParaRPr lang="nl-NL" dirty="0" smtClean="0"/>
          </a:p>
          <a:p>
            <a:pPr marL="457200" indent="-457200">
              <a:buClrTx/>
              <a:buFont typeface="+mj-lt"/>
              <a:buAutoNum type="arabicPeriod"/>
            </a:pPr>
            <a:r>
              <a:rPr lang="nl-NL" dirty="0" err="1" smtClean="0"/>
              <a:t>Cultural</a:t>
            </a:r>
            <a:r>
              <a:rPr lang="nl-NL" dirty="0" smtClean="0"/>
              <a:t> </a:t>
            </a:r>
            <a:r>
              <a:rPr lang="nl-NL" dirty="0" err="1" smtClean="0"/>
              <a:t>sensitivity</a:t>
            </a:r>
            <a:r>
              <a:rPr lang="nl-NL" dirty="0" smtClean="0"/>
              <a:t> </a:t>
            </a:r>
            <a:r>
              <a:rPr lang="nl-NL" dirty="0" err="1" smtClean="0"/>
              <a:t>should</a:t>
            </a:r>
            <a:r>
              <a:rPr lang="nl-NL" dirty="0" smtClean="0"/>
              <a:t> </a:t>
            </a:r>
            <a:r>
              <a:rPr lang="nl-NL" dirty="0" err="1" smtClean="0"/>
              <a:t>be</a:t>
            </a:r>
            <a:r>
              <a:rPr lang="nl-NL" dirty="0" smtClean="0"/>
              <a:t> </a:t>
            </a:r>
            <a:r>
              <a:rPr lang="nl-NL" dirty="0" err="1" smtClean="0"/>
              <a:t>taught</a:t>
            </a:r>
            <a:r>
              <a:rPr lang="nl-NL" dirty="0" smtClean="0"/>
              <a:t> at (</a:t>
            </a:r>
            <a:r>
              <a:rPr lang="nl-NL" dirty="0" err="1" smtClean="0"/>
              <a:t>medical</a:t>
            </a:r>
            <a:r>
              <a:rPr lang="nl-NL" dirty="0" smtClean="0"/>
              <a:t>) school</a:t>
            </a:r>
          </a:p>
          <a:p>
            <a:pPr marL="457200" indent="-457200">
              <a:buAutoNum type="arabicPeriod"/>
            </a:pPr>
            <a:endParaRPr lang="en-US" dirty="0"/>
          </a:p>
        </p:txBody>
      </p:sp>
    </p:spTree>
    <p:extLst>
      <p:ext uri="{BB962C8B-B14F-4D97-AF65-F5344CB8AC3E}">
        <p14:creationId xmlns:p14="http://schemas.microsoft.com/office/powerpoint/2010/main" val="2177084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err="1" smtClean="0"/>
              <a:t>Getting</a:t>
            </a:r>
            <a:r>
              <a:rPr lang="nl-NL" dirty="0" smtClean="0"/>
              <a:t> in – admissions</a:t>
            </a:r>
            <a:r>
              <a:rPr lang="nl-NL" baseline="30000" dirty="0" smtClean="0"/>
              <a:t>1</a:t>
            </a:r>
            <a:endParaRPr lang="en-US" baseline="30000" dirty="0"/>
          </a:p>
        </p:txBody>
      </p:sp>
      <p:sp>
        <p:nvSpPr>
          <p:cNvPr id="3" name="TextBox 2"/>
          <p:cNvSpPr txBox="1"/>
          <p:nvPr/>
        </p:nvSpPr>
        <p:spPr>
          <a:xfrm>
            <a:off x="0" y="6381328"/>
            <a:ext cx="4860032" cy="338554"/>
          </a:xfrm>
          <a:prstGeom prst="rect">
            <a:avLst/>
          </a:prstGeom>
          <a:noFill/>
        </p:spPr>
        <p:txBody>
          <a:bodyPr wrap="square" rtlCol="0">
            <a:spAutoFit/>
          </a:bodyPr>
          <a:lstStyle/>
          <a:p>
            <a:r>
              <a:rPr lang="nl-NL" sz="1600" baseline="30000" dirty="0"/>
              <a:t>1</a:t>
            </a:r>
            <a:r>
              <a:rPr lang="nl-NL" sz="1600" dirty="0" smtClean="0"/>
              <a:t> Stegers-Jager et al Med </a:t>
            </a:r>
            <a:r>
              <a:rPr lang="nl-NL" sz="1600" dirty="0" err="1" smtClean="0"/>
              <a:t>Educ</a:t>
            </a:r>
            <a:r>
              <a:rPr lang="en-US" sz="1600" dirty="0" smtClean="0"/>
              <a:t> 2015;1:124-133.</a:t>
            </a:r>
            <a:endParaRPr lang="en-US" sz="1600" dirty="0"/>
          </a:p>
        </p:txBody>
      </p:sp>
    </p:spTree>
    <p:extLst>
      <p:ext uri="{BB962C8B-B14F-4D97-AF65-F5344CB8AC3E}">
        <p14:creationId xmlns:p14="http://schemas.microsoft.com/office/powerpoint/2010/main" val="1896899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Selection</a:t>
            </a:r>
            <a:r>
              <a:rPr lang="nl-NL" dirty="0" smtClean="0"/>
              <a:t> procedure Erasmus MC</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7544" y="1988840"/>
            <a:ext cx="2952750" cy="268605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2080" y="2708920"/>
            <a:ext cx="2950854" cy="1264652"/>
          </a:xfrm>
          <a:prstGeom prst="rect">
            <a:avLst/>
          </a:prstGeom>
        </p:spPr>
      </p:pic>
      <p:sp>
        <p:nvSpPr>
          <p:cNvPr id="6" name="TextBox 5"/>
          <p:cNvSpPr txBox="1"/>
          <p:nvPr/>
        </p:nvSpPr>
        <p:spPr>
          <a:xfrm>
            <a:off x="3996430" y="3140968"/>
            <a:ext cx="484428" cy="707886"/>
          </a:xfrm>
          <a:prstGeom prst="rect">
            <a:avLst/>
          </a:prstGeom>
          <a:noFill/>
        </p:spPr>
        <p:txBody>
          <a:bodyPr wrap="none" rtlCol="0">
            <a:spAutoFit/>
          </a:bodyPr>
          <a:lstStyle/>
          <a:p>
            <a:r>
              <a:rPr lang="nl-NL" sz="4000" dirty="0" smtClean="0"/>
              <a:t>+</a:t>
            </a:r>
            <a:endParaRPr lang="en-US" sz="4000" dirty="0"/>
          </a:p>
        </p:txBody>
      </p:sp>
    </p:spTree>
    <p:extLst>
      <p:ext uri="{BB962C8B-B14F-4D97-AF65-F5344CB8AC3E}">
        <p14:creationId xmlns:p14="http://schemas.microsoft.com/office/powerpoint/2010/main" val="1962573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Who</a:t>
            </a:r>
            <a:r>
              <a:rPr lang="nl-NL" dirty="0" smtClean="0"/>
              <a:t> </a:t>
            </a:r>
            <a:r>
              <a:rPr lang="nl-NL" dirty="0" err="1" smtClean="0"/>
              <a:t>gets</a:t>
            </a:r>
            <a:r>
              <a:rPr lang="nl-NL" dirty="0" smtClean="0"/>
              <a:t> in? - </a:t>
            </a:r>
            <a:r>
              <a:rPr lang="nl-NL" dirty="0" err="1" smtClean="0"/>
              <a:t>ethnicity</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2638926"/>
            <a:ext cx="2345447" cy="21336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4876800"/>
            <a:ext cx="2950854" cy="1264652"/>
          </a:xfrm>
          <a:prstGeom prst="rect">
            <a:avLst/>
          </a:prstGeom>
        </p:spPr>
      </p:pic>
      <p:sp>
        <p:nvSpPr>
          <p:cNvPr id="9" name="Content Placeholder 2"/>
          <p:cNvSpPr txBox="1">
            <a:spLocks/>
          </p:cNvSpPr>
          <p:nvPr/>
        </p:nvSpPr>
        <p:spPr bwMode="auto">
          <a:xfrm>
            <a:off x="3581400" y="1219200"/>
            <a:ext cx="54102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82575" indent="-282575"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ea typeface="+mn-ea"/>
                <a:cs typeface="+mn-cs"/>
              </a:defRPr>
            </a:lvl1pPr>
            <a:lvl2pPr marL="765175" indent="-190500"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2pPr>
            <a:lvl3pPr marL="1139825" indent="-184150"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3pPr>
            <a:lvl4pPr marL="1519238" indent="-184150"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4pPr>
            <a:lvl5pPr marL="1909763" indent="-195263"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5pPr>
            <a:lvl6pPr marL="23669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6pPr>
            <a:lvl7pPr marL="28241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7pPr>
            <a:lvl8pPr marL="32813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8pPr>
            <a:lvl9pPr marL="37385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9pPr>
          </a:lstStyle>
          <a:p>
            <a:pPr>
              <a:buClr>
                <a:schemeClr val="tx1"/>
              </a:buClr>
            </a:pPr>
            <a:r>
              <a:rPr lang="nl-NL" i="0" kern="0" dirty="0" smtClean="0"/>
              <a:t>Dutch	&lt;  Non-Dutch</a:t>
            </a:r>
            <a:endParaRPr lang="en-US" i="0" kern="0" dirty="0" smtClean="0"/>
          </a:p>
          <a:p>
            <a:pPr marL="1335088" lvl="3" indent="0">
              <a:buClr>
                <a:schemeClr val="tx1"/>
              </a:buClr>
              <a:buNone/>
            </a:pPr>
            <a:r>
              <a:rPr lang="nl-NL" i="0" kern="0" dirty="0" smtClean="0"/>
              <a:t>   	&lt;  </a:t>
            </a:r>
            <a:r>
              <a:rPr lang="nl-NL" i="0" kern="0" dirty="0" err="1" smtClean="0"/>
              <a:t>Sur</a:t>
            </a:r>
            <a:r>
              <a:rPr lang="nl-NL" i="0" kern="0" dirty="0" smtClean="0"/>
              <a:t>/</a:t>
            </a:r>
            <a:r>
              <a:rPr lang="nl-NL" i="0" kern="0" dirty="0" err="1" smtClean="0"/>
              <a:t>Ant</a:t>
            </a:r>
            <a:r>
              <a:rPr lang="nl-NL" i="0" kern="0" dirty="0"/>
              <a:t> </a:t>
            </a:r>
            <a:r>
              <a:rPr lang="nl-NL" i="0" kern="0" dirty="0" smtClean="0"/>
              <a:t>&amp; </a:t>
            </a:r>
            <a:r>
              <a:rPr lang="nl-NL" i="0" kern="0" dirty="0" err="1" smtClean="0"/>
              <a:t>Tur</a:t>
            </a:r>
            <a:r>
              <a:rPr lang="nl-NL" i="0" kern="0" dirty="0" smtClean="0"/>
              <a:t>/Mor/</a:t>
            </a:r>
            <a:r>
              <a:rPr lang="nl-NL" i="0" kern="0" dirty="0" err="1" smtClean="0"/>
              <a:t>Afr</a:t>
            </a:r>
            <a:endParaRPr lang="nl-NL" i="0" kern="0" dirty="0" smtClean="0"/>
          </a:p>
          <a:p>
            <a:pPr>
              <a:buClr>
                <a:schemeClr val="tx1"/>
              </a:buClr>
            </a:pPr>
            <a:endParaRPr lang="nl-NL" i="0" kern="0" dirty="0" smtClean="0"/>
          </a:p>
          <a:p>
            <a:pPr>
              <a:buClr>
                <a:schemeClr val="tx1"/>
              </a:buClr>
            </a:pPr>
            <a:endParaRPr lang="nl-NL" i="0" kern="0" dirty="0" smtClean="0"/>
          </a:p>
          <a:p>
            <a:pPr>
              <a:buClr>
                <a:schemeClr val="tx1"/>
              </a:buClr>
            </a:pPr>
            <a:r>
              <a:rPr lang="nl-NL" i="0" kern="0" dirty="0" smtClean="0"/>
              <a:t>Dutch	≈  Non-Dutch</a:t>
            </a:r>
          </a:p>
          <a:p>
            <a:pPr>
              <a:buClr>
                <a:schemeClr val="tx1"/>
              </a:buClr>
            </a:pPr>
            <a:endParaRPr lang="nl-NL" i="0" kern="0" dirty="0" smtClean="0"/>
          </a:p>
          <a:p>
            <a:pPr>
              <a:buClr>
                <a:schemeClr val="tx1"/>
              </a:buClr>
            </a:pPr>
            <a:endParaRPr lang="nl-NL" i="0" kern="0" dirty="0"/>
          </a:p>
          <a:p>
            <a:pPr>
              <a:buClr>
                <a:schemeClr val="tx1"/>
              </a:buClr>
            </a:pPr>
            <a:endParaRPr lang="nl-NL" i="0" kern="0" dirty="0" smtClean="0"/>
          </a:p>
          <a:p>
            <a:pPr>
              <a:buClr>
                <a:schemeClr val="tx1"/>
              </a:buClr>
            </a:pPr>
            <a:endParaRPr lang="nl-NL" i="0" kern="0" dirty="0" smtClean="0"/>
          </a:p>
          <a:p>
            <a:pPr>
              <a:buClr>
                <a:schemeClr val="tx1"/>
              </a:buClr>
            </a:pPr>
            <a:r>
              <a:rPr lang="nl-NL" i="0" kern="0" dirty="0" smtClean="0"/>
              <a:t>Dutch	&lt;  Non-Dutch</a:t>
            </a:r>
          </a:p>
          <a:p>
            <a:pPr marL="0" indent="0">
              <a:buClr>
                <a:schemeClr val="tx1"/>
              </a:buClr>
              <a:buNone/>
            </a:pPr>
            <a:r>
              <a:rPr lang="nl-NL" i="0" kern="0" dirty="0" smtClean="0"/>
              <a:t>	         	&lt; </a:t>
            </a:r>
            <a:r>
              <a:rPr lang="nl-NL" i="0" kern="0" dirty="0" err="1" smtClean="0"/>
              <a:t>Sur</a:t>
            </a:r>
            <a:r>
              <a:rPr lang="nl-NL" i="0" kern="0" dirty="0" smtClean="0"/>
              <a:t>/</a:t>
            </a:r>
            <a:r>
              <a:rPr lang="nl-NL" i="0" kern="0" dirty="0" err="1" smtClean="0"/>
              <a:t>Ant</a:t>
            </a:r>
            <a:r>
              <a:rPr lang="nl-NL" i="0" kern="0" dirty="0" smtClean="0"/>
              <a:t> &amp; </a:t>
            </a:r>
            <a:r>
              <a:rPr lang="nl-NL" i="0" kern="0" dirty="0" err="1" smtClean="0"/>
              <a:t>Tur</a:t>
            </a:r>
            <a:r>
              <a:rPr lang="nl-NL" i="0" kern="0" dirty="0" smtClean="0"/>
              <a:t>/Mor/</a:t>
            </a:r>
            <a:r>
              <a:rPr lang="nl-NL" i="0" kern="0" dirty="0" err="1" smtClean="0"/>
              <a:t>Afr</a:t>
            </a:r>
            <a:r>
              <a:rPr lang="nl-NL" i="0" kern="0" dirty="0" smtClean="0"/>
              <a:t> &amp; 		   </a:t>
            </a:r>
            <a:r>
              <a:rPr lang="nl-NL" i="0" kern="0" dirty="0" err="1" smtClean="0"/>
              <a:t>Asian</a:t>
            </a:r>
            <a:endParaRPr lang="en-US" i="0" kern="0" dirty="0" smtClean="0"/>
          </a:p>
        </p:txBody>
      </p:sp>
      <p:cxnSp>
        <p:nvCxnSpPr>
          <p:cNvPr id="11" name="Straight Connector 10"/>
          <p:cNvCxnSpPr/>
          <p:nvPr/>
        </p:nvCxnSpPr>
        <p:spPr bwMode="auto">
          <a:xfrm flipH="1">
            <a:off x="533400" y="3019926"/>
            <a:ext cx="2438400" cy="1475874"/>
          </a:xfrm>
          <a:prstGeom prst="line">
            <a:avLst/>
          </a:prstGeom>
          <a:noFill/>
          <a:ln w="63500" cap="flat" cmpd="sng" algn="ctr">
            <a:solidFill>
              <a:srgbClr val="FF0000"/>
            </a:solidFill>
            <a:prstDash val="solid"/>
            <a:round/>
            <a:headEnd type="none" w="med" len="med"/>
            <a:tailEnd type="none" w="med" len="med"/>
          </a:ln>
          <a:effectLst/>
        </p:spPr>
      </p:cxnSp>
      <p:cxnSp>
        <p:nvCxnSpPr>
          <p:cNvPr id="12" name="Straight Connector 11"/>
          <p:cNvCxnSpPr/>
          <p:nvPr/>
        </p:nvCxnSpPr>
        <p:spPr bwMode="auto">
          <a:xfrm flipH="1" flipV="1">
            <a:off x="533400" y="3124200"/>
            <a:ext cx="2438400" cy="1267326"/>
          </a:xfrm>
          <a:prstGeom prst="line">
            <a:avLst/>
          </a:prstGeom>
          <a:noFill/>
          <a:ln w="63500" cap="flat" cmpd="sng" algn="ctr">
            <a:solidFill>
              <a:srgbClr val="FF0000"/>
            </a:solidFill>
            <a:prstDash val="solid"/>
            <a:round/>
            <a:headEnd type="none" w="med" len="med"/>
            <a:tailEnd type="none" w="med" len="med"/>
          </a:ln>
          <a:effectLst/>
        </p:spPr>
      </p:cxnSp>
      <p:cxnSp>
        <p:nvCxnSpPr>
          <p:cNvPr id="18" name="Straight Connector 17"/>
          <p:cNvCxnSpPr/>
          <p:nvPr/>
        </p:nvCxnSpPr>
        <p:spPr bwMode="auto">
          <a:xfrm flipH="1">
            <a:off x="685800" y="4772526"/>
            <a:ext cx="2438400" cy="1475874"/>
          </a:xfrm>
          <a:prstGeom prst="line">
            <a:avLst/>
          </a:prstGeom>
          <a:noFill/>
          <a:ln w="63500" cap="flat" cmpd="sng" algn="ctr">
            <a:solidFill>
              <a:srgbClr val="FF0000"/>
            </a:solidFill>
            <a:prstDash val="solid"/>
            <a:round/>
            <a:headEnd type="none" w="med" len="med"/>
            <a:tailEnd type="none" w="med" len="med"/>
          </a:ln>
          <a:effectLst/>
        </p:spPr>
      </p:cxnSp>
      <p:cxnSp>
        <p:nvCxnSpPr>
          <p:cNvPr id="19" name="Straight Connector 18"/>
          <p:cNvCxnSpPr/>
          <p:nvPr/>
        </p:nvCxnSpPr>
        <p:spPr bwMode="auto">
          <a:xfrm flipH="1" flipV="1">
            <a:off x="685800" y="4876800"/>
            <a:ext cx="2438400" cy="1267326"/>
          </a:xfrm>
          <a:prstGeom prst="line">
            <a:avLst/>
          </a:prstGeom>
          <a:noFill/>
          <a:ln w="63500" cap="flat" cmpd="sng" algn="ctr">
            <a:solidFill>
              <a:srgbClr val="FF0000"/>
            </a:solidFill>
            <a:prstDash val="solid"/>
            <a:round/>
            <a:headEnd type="none" w="med" len="med"/>
            <a:tailEnd type="none" w="med" len="med"/>
          </a:ln>
          <a:effectLst/>
        </p:spPr>
      </p:cxnSp>
      <p:pic>
        <p:nvPicPr>
          <p:cNvPr id="13" name="Content Placeholder 12"/>
          <p:cNvPicPr>
            <a:picLocks noGrp="1" noChangeAspect="1"/>
          </p:cNvPicPr>
          <p:nvPr>
            <p:ph idx="1"/>
          </p:nvPr>
        </p:nvPicPr>
        <p:blipFill rotWithShape="1">
          <a:blip r:embed="rId5" cstate="print">
            <a:extLst>
              <a:ext uri="{28A0092B-C50C-407E-A947-70E740481C1C}">
                <a14:useLocalDpi xmlns:a14="http://schemas.microsoft.com/office/drawing/2010/main" val="0"/>
              </a:ext>
            </a:extLst>
          </a:blip>
          <a:srcRect l="12762" t="21904" r="12627" b="18606"/>
          <a:stretch/>
        </p:blipFill>
        <p:spPr>
          <a:xfrm>
            <a:off x="447066" y="1173163"/>
            <a:ext cx="2584181" cy="1545342"/>
          </a:xfrm>
        </p:spPr>
      </p:pic>
      <p:sp>
        <p:nvSpPr>
          <p:cNvPr id="5" name="AutoShape 4" descr="Afbeeldingsresultaat voor denied">
            <a:hlinkClick r:id="rId6"/>
          </p:cNvPr>
          <p:cNvSpPr>
            <a:spLocks noChangeAspect="1" noChangeArrowheads="1"/>
          </p:cNvSpPr>
          <p:nvPr/>
        </p:nvSpPr>
        <p:spPr bwMode="auto">
          <a:xfrm>
            <a:off x="38100" y="-1074738"/>
            <a:ext cx="4381500" cy="22479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6" descr="What Happens If Your Mortgage Renewal Is Denied  RateHub Blog 1024x768"/>
          <p:cNvSpPr>
            <a:spLocks noChangeAspect="1" noChangeArrowheads="1"/>
          </p:cNvSpPr>
          <p:nvPr/>
        </p:nvSpPr>
        <p:spPr bwMode="auto">
          <a:xfrm>
            <a:off x="63500" y="-136525"/>
            <a:ext cx="2857500" cy="190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8727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Who</a:t>
            </a:r>
            <a:r>
              <a:rPr lang="nl-NL" dirty="0" smtClean="0"/>
              <a:t> </a:t>
            </a:r>
            <a:r>
              <a:rPr lang="nl-NL" dirty="0" err="1" smtClean="0"/>
              <a:t>gets</a:t>
            </a:r>
            <a:r>
              <a:rPr lang="nl-NL" dirty="0" smtClean="0"/>
              <a:t> in? – </a:t>
            </a:r>
            <a:r>
              <a:rPr lang="nl-NL" dirty="0" err="1" smtClean="0"/>
              <a:t>social</a:t>
            </a:r>
            <a:r>
              <a:rPr lang="nl-NL" dirty="0" smtClean="0"/>
              <a:t> background</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2638926"/>
            <a:ext cx="2345447" cy="21336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4876800"/>
            <a:ext cx="2950854" cy="1264652"/>
          </a:xfrm>
          <a:prstGeom prst="rect">
            <a:avLst/>
          </a:prstGeom>
        </p:spPr>
      </p:pic>
      <p:sp>
        <p:nvSpPr>
          <p:cNvPr id="9" name="Content Placeholder 2"/>
          <p:cNvSpPr txBox="1">
            <a:spLocks/>
          </p:cNvSpPr>
          <p:nvPr/>
        </p:nvSpPr>
        <p:spPr bwMode="auto">
          <a:xfrm>
            <a:off x="3484254" y="1219200"/>
            <a:ext cx="5659746"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82575" indent="-282575"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ea typeface="+mn-ea"/>
                <a:cs typeface="+mn-cs"/>
              </a:defRPr>
            </a:lvl1pPr>
            <a:lvl2pPr marL="765175" indent="-190500"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2pPr>
            <a:lvl3pPr marL="1139825" indent="-184150"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3pPr>
            <a:lvl4pPr marL="1519238" indent="-184150"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4pPr>
            <a:lvl5pPr marL="1909763" indent="-195263" algn="l" rtl="0" eaLnBrk="0" fontAlgn="base" hangingPunct="0">
              <a:lnSpc>
                <a:spcPct val="120000"/>
              </a:lnSpc>
              <a:spcBef>
                <a:spcPct val="20000"/>
              </a:spcBef>
              <a:spcAft>
                <a:spcPct val="0"/>
              </a:spcAft>
              <a:buClr>
                <a:schemeClr val="bg1"/>
              </a:buClr>
              <a:buFont typeface="Wingdings" pitchFamily="2" charset="2"/>
              <a:buChar char="§"/>
              <a:defRPr sz="2000">
                <a:solidFill>
                  <a:schemeClr val="tx1"/>
                </a:solidFill>
                <a:latin typeface="+mn-lt"/>
              </a:defRPr>
            </a:lvl5pPr>
            <a:lvl6pPr marL="23669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6pPr>
            <a:lvl7pPr marL="28241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7pPr>
            <a:lvl8pPr marL="32813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8pPr>
            <a:lvl9pPr marL="3738563" indent="-195263" algn="l" rtl="0" fontAlgn="base">
              <a:lnSpc>
                <a:spcPct val="120000"/>
              </a:lnSpc>
              <a:spcBef>
                <a:spcPct val="20000"/>
              </a:spcBef>
              <a:spcAft>
                <a:spcPct val="0"/>
              </a:spcAft>
              <a:buClr>
                <a:schemeClr val="bg1"/>
              </a:buClr>
              <a:buFont typeface="Wingdings" pitchFamily="2" charset="2"/>
              <a:buChar char="§"/>
              <a:defRPr sz="2000">
                <a:solidFill>
                  <a:schemeClr val="tx1"/>
                </a:solidFill>
                <a:latin typeface="+mn-lt"/>
              </a:defRPr>
            </a:lvl9pPr>
          </a:lstStyle>
          <a:p>
            <a:pPr>
              <a:buClr>
                <a:schemeClr val="tx1"/>
              </a:buClr>
            </a:pPr>
            <a:r>
              <a:rPr lang="nl-NL" i="0" kern="0" dirty="0" smtClean="0"/>
              <a:t>non 1</a:t>
            </a:r>
            <a:r>
              <a:rPr lang="nl-NL" i="0" kern="0" baseline="30000" dirty="0" smtClean="0"/>
              <a:t>st</a:t>
            </a:r>
            <a:r>
              <a:rPr lang="nl-NL" i="0" kern="0" dirty="0" smtClean="0"/>
              <a:t> gen </a:t>
            </a:r>
            <a:r>
              <a:rPr lang="nl-NL" i="0" kern="0" dirty="0" err="1" smtClean="0"/>
              <a:t>univ</a:t>
            </a:r>
            <a:r>
              <a:rPr lang="nl-NL" i="0" kern="0" dirty="0" smtClean="0"/>
              <a:t> student </a:t>
            </a:r>
            <a:r>
              <a:rPr lang="nl-NL" i="0" kern="0" dirty="0"/>
              <a:t>≈</a:t>
            </a:r>
            <a:r>
              <a:rPr lang="nl-NL" i="0" kern="0" dirty="0" smtClean="0"/>
              <a:t> 1</a:t>
            </a:r>
            <a:r>
              <a:rPr lang="nl-NL" i="0" kern="0" baseline="30000" dirty="0" smtClean="0"/>
              <a:t>st</a:t>
            </a:r>
            <a:r>
              <a:rPr lang="nl-NL" i="0" kern="0" dirty="0" smtClean="0"/>
              <a:t> </a:t>
            </a:r>
            <a:r>
              <a:rPr lang="nl-NL" i="0" kern="0" dirty="0"/>
              <a:t>gen </a:t>
            </a:r>
            <a:r>
              <a:rPr lang="nl-NL" kern="0" dirty="0" err="1" smtClean="0"/>
              <a:t>univ</a:t>
            </a:r>
            <a:r>
              <a:rPr lang="nl-NL" i="0" kern="0" dirty="0" smtClean="0"/>
              <a:t> </a:t>
            </a:r>
            <a:r>
              <a:rPr lang="nl-NL" i="0" kern="0" dirty="0"/>
              <a:t>student</a:t>
            </a:r>
            <a:r>
              <a:rPr lang="nl-NL" i="0" kern="0" dirty="0" smtClean="0"/>
              <a:t>    </a:t>
            </a:r>
          </a:p>
          <a:p>
            <a:pPr>
              <a:buClr>
                <a:schemeClr val="tx1"/>
              </a:buClr>
            </a:pPr>
            <a:endParaRPr lang="nl-NL" i="0" kern="0" dirty="0" smtClean="0"/>
          </a:p>
          <a:p>
            <a:pPr>
              <a:buClr>
                <a:schemeClr val="tx1"/>
              </a:buClr>
            </a:pPr>
            <a:endParaRPr lang="nl-NL" i="0" kern="0" dirty="0"/>
          </a:p>
          <a:p>
            <a:pPr>
              <a:buClr>
                <a:schemeClr val="tx1"/>
              </a:buClr>
            </a:pPr>
            <a:endParaRPr lang="nl-NL" i="0" kern="0" dirty="0" smtClean="0"/>
          </a:p>
          <a:p>
            <a:pPr>
              <a:buClr>
                <a:schemeClr val="tx1"/>
              </a:buClr>
            </a:pPr>
            <a:r>
              <a:rPr lang="nl-NL" kern="0" dirty="0" smtClean="0"/>
              <a:t>non </a:t>
            </a:r>
            <a:r>
              <a:rPr lang="nl-NL" kern="0" dirty="0"/>
              <a:t>1</a:t>
            </a:r>
            <a:r>
              <a:rPr lang="nl-NL" kern="0" baseline="30000" dirty="0"/>
              <a:t>st</a:t>
            </a:r>
            <a:r>
              <a:rPr lang="nl-NL" kern="0" dirty="0"/>
              <a:t> gen </a:t>
            </a:r>
            <a:r>
              <a:rPr lang="nl-NL" kern="0" dirty="0" err="1"/>
              <a:t>univ</a:t>
            </a:r>
            <a:r>
              <a:rPr lang="nl-NL" kern="0" dirty="0"/>
              <a:t> student ≈ 1</a:t>
            </a:r>
            <a:r>
              <a:rPr lang="nl-NL" kern="0" baseline="30000" dirty="0"/>
              <a:t>st</a:t>
            </a:r>
            <a:r>
              <a:rPr lang="nl-NL" kern="0" dirty="0"/>
              <a:t> gen </a:t>
            </a:r>
            <a:r>
              <a:rPr lang="nl-NL" kern="0" dirty="0" err="1"/>
              <a:t>univ</a:t>
            </a:r>
            <a:r>
              <a:rPr lang="nl-NL" kern="0" dirty="0"/>
              <a:t> student    </a:t>
            </a:r>
          </a:p>
          <a:p>
            <a:pPr>
              <a:buClr>
                <a:schemeClr val="tx1"/>
              </a:buClr>
            </a:pPr>
            <a:endParaRPr lang="nl-NL" i="0" kern="0" dirty="0"/>
          </a:p>
          <a:p>
            <a:pPr>
              <a:buClr>
                <a:schemeClr val="tx1"/>
              </a:buClr>
            </a:pPr>
            <a:endParaRPr lang="nl-NL" i="0" kern="0" dirty="0" smtClean="0"/>
          </a:p>
          <a:p>
            <a:pPr>
              <a:buClr>
                <a:schemeClr val="tx1"/>
              </a:buClr>
            </a:pPr>
            <a:endParaRPr lang="nl-NL" i="0" kern="0" dirty="0"/>
          </a:p>
          <a:p>
            <a:pPr>
              <a:buClr>
                <a:schemeClr val="tx1"/>
              </a:buClr>
            </a:pPr>
            <a:endParaRPr lang="nl-NL" i="0" kern="0" dirty="0" smtClean="0"/>
          </a:p>
          <a:p>
            <a:pPr>
              <a:buClr>
                <a:schemeClr val="tx1"/>
              </a:buClr>
            </a:pPr>
            <a:endParaRPr lang="nl-NL" i="0" kern="0" dirty="0" smtClean="0"/>
          </a:p>
          <a:p>
            <a:pPr>
              <a:buClr>
                <a:schemeClr val="tx1"/>
              </a:buClr>
            </a:pPr>
            <a:r>
              <a:rPr lang="nl-NL" kern="0" dirty="0"/>
              <a:t>non 1</a:t>
            </a:r>
            <a:r>
              <a:rPr lang="nl-NL" kern="0" baseline="30000" dirty="0"/>
              <a:t>st</a:t>
            </a:r>
            <a:r>
              <a:rPr lang="nl-NL" kern="0" dirty="0"/>
              <a:t> gen </a:t>
            </a:r>
            <a:r>
              <a:rPr lang="nl-NL" kern="0" dirty="0" err="1"/>
              <a:t>univ</a:t>
            </a:r>
            <a:r>
              <a:rPr lang="nl-NL" kern="0" dirty="0"/>
              <a:t> student </a:t>
            </a:r>
            <a:r>
              <a:rPr lang="nl-NL" kern="0" dirty="0" smtClean="0"/>
              <a:t>&lt; </a:t>
            </a:r>
            <a:r>
              <a:rPr lang="nl-NL" kern="0" dirty="0"/>
              <a:t>1</a:t>
            </a:r>
            <a:r>
              <a:rPr lang="nl-NL" kern="0" baseline="30000" dirty="0"/>
              <a:t>st</a:t>
            </a:r>
            <a:r>
              <a:rPr lang="nl-NL" kern="0" dirty="0"/>
              <a:t> gen </a:t>
            </a:r>
            <a:r>
              <a:rPr lang="nl-NL" kern="0" dirty="0" err="1"/>
              <a:t>univ</a:t>
            </a:r>
            <a:r>
              <a:rPr lang="nl-NL" kern="0" dirty="0"/>
              <a:t> student    </a:t>
            </a:r>
          </a:p>
        </p:txBody>
      </p:sp>
      <p:cxnSp>
        <p:nvCxnSpPr>
          <p:cNvPr id="11" name="Straight Connector 10"/>
          <p:cNvCxnSpPr/>
          <p:nvPr/>
        </p:nvCxnSpPr>
        <p:spPr bwMode="auto">
          <a:xfrm flipH="1">
            <a:off x="533400" y="3019926"/>
            <a:ext cx="2438400" cy="1475874"/>
          </a:xfrm>
          <a:prstGeom prst="line">
            <a:avLst/>
          </a:prstGeom>
          <a:noFill/>
          <a:ln w="63500" cap="flat" cmpd="sng" algn="ctr">
            <a:solidFill>
              <a:srgbClr val="FF0000"/>
            </a:solidFill>
            <a:prstDash val="solid"/>
            <a:round/>
            <a:headEnd type="none" w="med" len="med"/>
            <a:tailEnd type="none" w="med" len="med"/>
          </a:ln>
          <a:effectLst/>
        </p:spPr>
      </p:cxnSp>
      <p:cxnSp>
        <p:nvCxnSpPr>
          <p:cNvPr id="12" name="Straight Connector 11"/>
          <p:cNvCxnSpPr/>
          <p:nvPr/>
        </p:nvCxnSpPr>
        <p:spPr bwMode="auto">
          <a:xfrm flipH="1" flipV="1">
            <a:off x="533400" y="3124200"/>
            <a:ext cx="2438400" cy="1267326"/>
          </a:xfrm>
          <a:prstGeom prst="line">
            <a:avLst/>
          </a:prstGeom>
          <a:noFill/>
          <a:ln w="63500" cap="flat" cmpd="sng" algn="ctr">
            <a:solidFill>
              <a:srgbClr val="FF0000"/>
            </a:solidFill>
            <a:prstDash val="solid"/>
            <a:round/>
            <a:headEnd type="none" w="med" len="med"/>
            <a:tailEnd type="none" w="med" len="med"/>
          </a:ln>
          <a:effectLst/>
        </p:spPr>
      </p:cxnSp>
      <p:cxnSp>
        <p:nvCxnSpPr>
          <p:cNvPr id="18" name="Straight Connector 17"/>
          <p:cNvCxnSpPr/>
          <p:nvPr/>
        </p:nvCxnSpPr>
        <p:spPr bwMode="auto">
          <a:xfrm flipH="1">
            <a:off x="685800" y="4772526"/>
            <a:ext cx="2438400" cy="1475874"/>
          </a:xfrm>
          <a:prstGeom prst="line">
            <a:avLst/>
          </a:prstGeom>
          <a:noFill/>
          <a:ln w="63500" cap="flat" cmpd="sng" algn="ctr">
            <a:solidFill>
              <a:srgbClr val="FF0000"/>
            </a:solidFill>
            <a:prstDash val="solid"/>
            <a:round/>
            <a:headEnd type="none" w="med" len="med"/>
            <a:tailEnd type="none" w="med" len="med"/>
          </a:ln>
          <a:effectLst/>
        </p:spPr>
      </p:cxnSp>
      <p:cxnSp>
        <p:nvCxnSpPr>
          <p:cNvPr id="19" name="Straight Connector 18"/>
          <p:cNvCxnSpPr/>
          <p:nvPr/>
        </p:nvCxnSpPr>
        <p:spPr bwMode="auto">
          <a:xfrm flipH="1" flipV="1">
            <a:off x="685800" y="4876800"/>
            <a:ext cx="2438400" cy="1267326"/>
          </a:xfrm>
          <a:prstGeom prst="line">
            <a:avLst/>
          </a:prstGeom>
          <a:noFill/>
          <a:ln w="63500" cap="flat" cmpd="sng" algn="ctr">
            <a:solidFill>
              <a:srgbClr val="FF0000"/>
            </a:solidFill>
            <a:prstDash val="solid"/>
            <a:round/>
            <a:headEnd type="none" w="med" len="med"/>
            <a:tailEnd type="none" w="med" len="med"/>
          </a:ln>
          <a:effectLst/>
        </p:spPr>
      </p:cxnSp>
      <p:pic>
        <p:nvPicPr>
          <p:cNvPr id="13" name="Content Placeholder 12"/>
          <p:cNvPicPr>
            <a:picLocks noChangeAspect="1"/>
          </p:cNvPicPr>
          <p:nvPr/>
        </p:nvPicPr>
        <p:blipFill rotWithShape="1">
          <a:blip r:embed="rId5" cstate="print">
            <a:extLst>
              <a:ext uri="{28A0092B-C50C-407E-A947-70E740481C1C}">
                <a14:useLocalDpi xmlns:a14="http://schemas.microsoft.com/office/drawing/2010/main" val="0"/>
              </a:ext>
            </a:extLst>
          </a:blip>
          <a:srcRect l="12762" t="21904" r="12627" b="18606"/>
          <a:stretch/>
        </p:blipFill>
        <p:spPr bwMode="auto">
          <a:xfrm>
            <a:off x="447066" y="1173163"/>
            <a:ext cx="2584181" cy="1545342"/>
          </a:xfrm>
          <a:prstGeom prst="rect">
            <a:avLst/>
          </a:prstGeom>
          <a:noFill/>
          <a:ln w="9525">
            <a:noFill/>
            <a:miter lim="800000"/>
            <a:headEnd/>
            <a:tailEnd/>
          </a:ln>
        </p:spPr>
      </p:pic>
    </p:spTree>
    <p:extLst>
      <p:ext uri="{BB962C8B-B14F-4D97-AF65-F5344CB8AC3E}">
        <p14:creationId xmlns:p14="http://schemas.microsoft.com/office/powerpoint/2010/main" val="3626830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smtClean="0"/>
              <a:t>Discussion</a:t>
            </a:r>
            <a:endParaRPr lang="nl-NL" altLang="en-US" dirty="0" smtClean="0"/>
          </a:p>
        </p:txBody>
      </p:sp>
      <p:sp>
        <p:nvSpPr>
          <p:cNvPr id="19459" name="Rectangle 3"/>
          <p:cNvSpPr>
            <a:spLocks noGrp="1" noChangeArrowheads="1"/>
          </p:cNvSpPr>
          <p:nvPr>
            <p:ph type="body" idx="1"/>
          </p:nvPr>
        </p:nvSpPr>
        <p:spPr/>
        <p:txBody>
          <a:bodyPr/>
          <a:lstStyle/>
          <a:p>
            <a:pPr eaLnBrk="1" hangingPunct="1">
              <a:buClr>
                <a:schemeClr val="tx1"/>
              </a:buClr>
              <a:buFont typeface="Arial" charset="0"/>
              <a:buChar char="-"/>
              <a:defRPr/>
            </a:pPr>
            <a:r>
              <a:rPr lang="nl-NL" altLang="en-US" dirty="0" err="1"/>
              <a:t>Ethnicity</a:t>
            </a:r>
            <a:r>
              <a:rPr lang="nl-NL" altLang="en-US" dirty="0"/>
              <a:t> </a:t>
            </a:r>
            <a:r>
              <a:rPr lang="nl-NL" altLang="en-US" dirty="0" err="1"/>
              <a:t>and</a:t>
            </a:r>
            <a:r>
              <a:rPr lang="nl-NL" altLang="en-US" dirty="0"/>
              <a:t> </a:t>
            </a:r>
            <a:r>
              <a:rPr lang="nl-NL" altLang="en-US" dirty="0" err="1"/>
              <a:t>social</a:t>
            </a:r>
            <a:r>
              <a:rPr lang="nl-NL" altLang="en-US" dirty="0"/>
              <a:t> background independent </a:t>
            </a:r>
            <a:r>
              <a:rPr lang="nl-NL" altLang="en-US" dirty="0" err="1"/>
              <a:t>predictors</a:t>
            </a:r>
            <a:r>
              <a:rPr lang="nl-NL" altLang="en-US" dirty="0"/>
              <a:t> of </a:t>
            </a:r>
            <a:r>
              <a:rPr lang="nl-NL" altLang="en-US" dirty="0" err="1"/>
              <a:t>admission</a:t>
            </a:r>
            <a:r>
              <a:rPr lang="nl-NL" altLang="en-US" dirty="0"/>
              <a:t>, but </a:t>
            </a:r>
            <a:r>
              <a:rPr lang="nl-NL" altLang="en-US" dirty="0" err="1"/>
              <a:t>surprising</a:t>
            </a:r>
            <a:r>
              <a:rPr lang="nl-NL" altLang="en-US" dirty="0"/>
              <a:t> </a:t>
            </a:r>
            <a:r>
              <a:rPr lang="nl-NL" altLang="en-US" dirty="0" err="1"/>
              <a:t>differences</a:t>
            </a:r>
            <a:r>
              <a:rPr lang="nl-NL" altLang="en-US" dirty="0"/>
              <a:t> </a:t>
            </a:r>
            <a:r>
              <a:rPr lang="nl-NL" altLang="en-US" dirty="0" err="1"/>
              <a:t>academic</a:t>
            </a:r>
            <a:r>
              <a:rPr lang="nl-NL" altLang="en-US" dirty="0"/>
              <a:t> </a:t>
            </a:r>
            <a:r>
              <a:rPr lang="nl-NL" altLang="en-US" dirty="0" err="1"/>
              <a:t>and</a:t>
            </a:r>
            <a:r>
              <a:rPr lang="nl-NL" altLang="en-US" dirty="0"/>
              <a:t> non-</a:t>
            </a:r>
            <a:r>
              <a:rPr lang="nl-NL" altLang="en-US" dirty="0" err="1"/>
              <a:t>academic</a:t>
            </a:r>
            <a:r>
              <a:rPr lang="nl-NL" altLang="en-US" dirty="0"/>
              <a:t> criteria</a:t>
            </a:r>
          </a:p>
          <a:p>
            <a:pPr eaLnBrk="1" hangingPunct="1">
              <a:buClr>
                <a:schemeClr val="tx1"/>
              </a:buClr>
              <a:buFont typeface="Arial" charset="0"/>
              <a:buChar char="-"/>
              <a:defRPr/>
            </a:pPr>
            <a:endParaRPr lang="nl-NL" altLang="en-US" dirty="0" smtClean="0"/>
          </a:p>
          <a:p>
            <a:pPr eaLnBrk="1" hangingPunct="1">
              <a:buClr>
                <a:schemeClr val="tx1"/>
              </a:buClr>
              <a:buFontTx/>
              <a:buChar char="-"/>
              <a:defRPr/>
            </a:pPr>
            <a:r>
              <a:rPr lang="nl-NL" altLang="en-US" dirty="0"/>
              <a:t>No </a:t>
            </a:r>
            <a:r>
              <a:rPr lang="nl-NL" altLang="en-US" dirty="0" err="1"/>
              <a:t>differences</a:t>
            </a:r>
            <a:r>
              <a:rPr lang="nl-NL" altLang="en-US" dirty="0"/>
              <a:t> non-</a:t>
            </a:r>
            <a:r>
              <a:rPr lang="nl-NL" altLang="en-US" dirty="0" err="1"/>
              <a:t>academic</a:t>
            </a:r>
            <a:r>
              <a:rPr lang="nl-NL" altLang="en-US" dirty="0"/>
              <a:t> criteria</a:t>
            </a:r>
          </a:p>
          <a:p>
            <a:pPr marL="581025" lvl="1" indent="0" eaLnBrk="1" hangingPunct="1">
              <a:buClr>
                <a:schemeClr val="tx1"/>
              </a:buClr>
              <a:buNone/>
              <a:defRPr/>
            </a:pPr>
            <a:r>
              <a:rPr lang="nl-NL" altLang="en-US" dirty="0">
                <a:sym typeface="Wingdings" panose="05000000000000000000" pitchFamily="2" charset="2"/>
              </a:rPr>
              <a:t> </a:t>
            </a:r>
            <a:r>
              <a:rPr lang="nl-NL" altLang="en-US" dirty="0" err="1">
                <a:sym typeface="Wingdings" panose="05000000000000000000" pitchFamily="2" charset="2"/>
              </a:rPr>
              <a:t>s</a:t>
            </a:r>
            <a:r>
              <a:rPr lang="nl-NL" altLang="en-US" dirty="0" err="1"/>
              <a:t>elf-selection</a:t>
            </a:r>
            <a:r>
              <a:rPr lang="nl-NL" altLang="en-US" dirty="0"/>
              <a:t> </a:t>
            </a:r>
            <a:r>
              <a:rPr lang="nl-NL" altLang="en-US" dirty="0" err="1"/>
              <a:t>before</a:t>
            </a:r>
            <a:r>
              <a:rPr lang="nl-NL" altLang="en-US" dirty="0"/>
              <a:t> </a:t>
            </a:r>
            <a:r>
              <a:rPr lang="nl-NL" altLang="en-US" dirty="0" err="1"/>
              <a:t>application</a:t>
            </a:r>
            <a:r>
              <a:rPr lang="nl-NL" altLang="en-US" dirty="0"/>
              <a:t>?</a:t>
            </a:r>
          </a:p>
          <a:p>
            <a:pPr marL="0" indent="0" eaLnBrk="1" hangingPunct="1">
              <a:buClr>
                <a:schemeClr val="tx1"/>
              </a:buClr>
              <a:buFont typeface="Wingdings" pitchFamily="2" charset="2"/>
              <a:buNone/>
              <a:defRPr/>
            </a:pPr>
            <a:endParaRPr lang="nl-NL" altLang="en-US" dirty="0"/>
          </a:p>
          <a:p>
            <a:pPr eaLnBrk="1" hangingPunct="1">
              <a:buClr>
                <a:schemeClr val="tx1"/>
              </a:buClr>
              <a:buFontTx/>
              <a:buChar char="-"/>
              <a:defRPr/>
            </a:pPr>
            <a:r>
              <a:rPr lang="nl-NL" altLang="en-US" dirty="0"/>
              <a:t>Poorer performance on </a:t>
            </a:r>
            <a:r>
              <a:rPr lang="nl-NL" altLang="en-US" dirty="0" err="1"/>
              <a:t>cognitive</a:t>
            </a:r>
            <a:r>
              <a:rPr lang="nl-NL" altLang="en-US" dirty="0"/>
              <a:t> tests non-traditional </a:t>
            </a:r>
            <a:r>
              <a:rPr lang="nl-NL" altLang="en-US" dirty="0" err="1" smtClean="0"/>
              <a:t>students</a:t>
            </a:r>
            <a:endParaRPr lang="nl-NL" altLang="en-US" dirty="0" smtClean="0"/>
          </a:p>
          <a:p>
            <a:pPr lvl="1" eaLnBrk="1" hangingPunct="1">
              <a:buClr>
                <a:schemeClr val="tx1"/>
              </a:buClr>
              <a:buFontTx/>
              <a:buChar char="-"/>
              <a:defRPr/>
            </a:pPr>
            <a:r>
              <a:rPr lang="nl-NL" altLang="en-US" dirty="0"/>
              <a:t>Language skills?/ </a:t>
            </a:r>
            <a:r>
              <a:rPr lang="nl-NL" altLang="en-US" dirty="0" err="1"/>
              <a:t>Cultural</a:t>
            </a:r>
            <a:r>
              <a:rPr lang="nl-NL" altLang="en-US" dirty="0"/>
              <a:t> </a:t>
            </a:r>
            <a:r>
              <a:rPr lang="nl-NL" altLang="en-US" dirty="0" err="1"/>
              <a:t>aspects</a:t>
            </a:r>
            <a:r>
              <a:rPr lang="nl-NL" altLang="en-US" dirty="0"/>
              <a:t>?</a:t>
            </a:r>
          </a:p>
          <a:p>
            <a:pPr marL="574675" lvl="1" indent="0" eaLnBrk="1" hangingPunct="1">
              <a:buClr>
                <a:schemeClr val="tx1"/>
              </a:buClr>
              <a:buNone/>
              <a:defRPr/>
            </a:pPr>
            <a:endParaRPr lang="nl-NL" altLang="en-US" dirty="0" smtClean="0"/>
          </a:p>
          <a:p>
            <a:pPr marL="574675" lvl="1" indent="0" eaLnBrk="1" hangingPunct="1">
              <a:buClr>
                <a:schemeClr val="tx1"/>
              </a:buClr>
              <a:buFont typeface="Wingdings" pitchFamily="2" charset="2"/>
              <a:buNone/>
              <a:defRPr/>
            </a:pPr>
            <a:endParaRPr lang="en-GB" altLang="en-US" dirty="0" smtClean="0"/>
          </a:p>
          <a:p>
            <a:pPr eaLnBrk="1" hangingPunct="1">
              <a:buFont typeface="Wingdings" pitchFamily="2" charset="2"/>
              <a:buNone/>
              <a:defRPr/>
            </a:pPr>
            <a:r>
              <a:rPr lang="en-US" altLang="en-US" sz="1800" dirty="0" smtClean="0"/>
              <a:t> </a:t>
            </a:r>
            <a:endParaRPr lang="nl-NL" altLang="en-US" sz="1800" dirty="0" smtClean="0"/>
          </a:p>
        </p:txBody>
      </p:sp>
    </p:spTree>
    <p:extLst>
      <p:ext uri="{BB962C8B-B14F-4D97-AF65-F5344CB8AC3E}">
        <p14:creationId xmlns:p14="http://schemas.microsoft.com/office/powerpoint/2010/main" val="3583390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smtClean="0"/>
              <a:t>Practical implications</a:t>
            </a:r>
            <a:endParaRPr lang="nl-NL" altLang="en-US" dirty="0" smtClean="0"/>
          </a:p>
        </p:txBody>
      </p:sp>
      <p:sp>
        <p:nvSpPr>
          <p:cNvPr id="19459" name="Rectangle 49"/>
          <p:cNvSpPr>
            <a:spLocks noGrp="1" noChangeArrowheads="1"/>
          </p:cNvSpPr>
          <p:nvPr>
            <p:ph type="body" idx="1"/>
          </p:nvPr>
        </p:nvSpPr>
        <p:spPr/>
        <p:txBody>
          <a:bodyPr/>
          <a:lstStyle/>
          <a:p>
            <a:pPr eaLnBrk="1" hangingPunct="1">
              <a:buClr>
                <a:schemeClr val="tx1"/>
              </a:buClr>
              <a:buFontTx/>
              <a:buChar char="-"/>
            </a:pPr>
            <a:r>
              <a:rPr lang="en-GB" altLang="en-US" dirty="0"/>
              <a:t>Include non-academic criteria in selection procedure</a:t>
            </a:r>
          </a:p>
          <a:p>
            <a:pPr eaLnBrk="1" hangingPunct="1">
              <a:buClr>
                <a:schemeClr val="tx1"/>
              </a:buClr>
              <a:buFontTx/>
              <a:buChar char="-"/>
            </a:pPr>
            <a:endParaRPr lang="en-GB" altLang="en-US" dirty="0" smtClean="0"/>
          </a:p>
          <a:p>
            <a:pPr eaLnBrk="1" hangingPunct="1">
              <a:buClr>
                <a:schemeClr val="tx1"/>
              </a:buClr>
              <a:buFontTx/>
              <a:buChar char="-"/>
            </a:pPr>
            <a:r>
              <a:rPr lang="en-GB" altLang="en-US" dirty="0"/>
              <a:t>Use different selection criteria concurrently and explore impact of weighting on student diversity</a:t>
            </a:r>
          </a:p>
          <a:p>
            <a:pPr eaLnBrk="1" hangingPunct="1">
              <a:buClr>
                <a:schemeClr val="tx1"/>
              </a:buClr>
              <a:buFontTx/>
              <a:buChar char="-"/>
            </a:pPr>
            <a:endParaRPr lang="en-GB" altLang="en-US" dirty="0" smtClean="0"/>
          </a:p>
          <a:p>
            <a:pPr eaLnBrk="1" hangingPunct="1">
              <a:buClr>
                <a:schemeClr val="tx1"/>
              </a:buClr>
              <a:buFontTx/>
              <a:buChar char="-"/>
            </a:pPr>
            <a:endParaRPr lang="en-GB" altLang="en-US" dirty="0" smtClean="0"/>
          </a:p>
          <a:p>
            <a:pPr eaLnBrk="1" hangingPunct="1">
              <a:buFontTx/>
              <a:buChar char="-"/>
            </a:pPr>
            <a:endParaRPr lang="nl-NL" altLang="en-US" dirty="0" smtClean="0"/>
          </a:p>
          <a:p>
            <a:pPr eaLnBrk="1" hangingPunct="1"/>
            <a:endParaRPr lang="nl-NL" altLang="en-US" dirty="0" smtClean="0"/>
          </a:p>
          <a:p>
            <a:pPr eaLnBrk="1" hangingPunct="1">
              <a:buFont typeface="Wingdings" pitchFamily="2" charset="2"/>
              <a:buNone/>
            </a:pPr>
            <a:r>
              <a:rPr lang="en-US" altLang="en-US" dirty="0" smtClean="0"/>
              <a:t> </a:t>
            </a:r>
            <a:endParaRPr lang="nl-NL" altLang="en-US" dirty="0" smtClean="0"/>
          </a:p>
        </p:txBody>
      </p:sp>
    </p:spTree>
    <p:extLst>
      <p:ext uri="{BB962C8B-B14F-4D97-AF65-F5344CB8AC3E}">
        <p14:creationId xmlns:p14="http://schemas.microsoft.com/office/powerpoint/2010/main" val="3376883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err="1" smtClean="0"/>
              <a:t>Staying</a:t>
            </a:r>
            <a:r>
              <a:rPr lang="nl-NL" dirty="0" smtClean="0"/>
              <a:t> in – </a:t>
            </a:r>
            <a:r>
              <a:rPr lang="nl-NL" dirty="0" err="1" smtClean="0"/>
              <a:t>progression</a:t>
            </a:r>
            <a:r>
              <a:rPr lang="nl-NL" dirty="0" smtClean="0"/>
              <a:t> </a:t>
            </a:r>
            <a:r>
              <a:rPr lang="nl-NL" dirty="0" err="1" smtClean="0"/>
              <a:t>and</a:t>
            </a:r>
            <a:r>
              <a:rPr lang="nl-NL" dirty="0" smtClean="0"/>
              <a:t> retention</a:t>
            </a:r>
            <a:r>
              <a:rPr lang="nl-NL" baseline="30000" dirty="0" smtClean="0"/>
              <a:t>1</a:t>
            </a:r>
            <a:endParaRPr lang="en-US" baseline="30000" dirty="0"/>
          </a:p>
        </p:txBody>
      </p:sp>
      <p:sp>
        <p:nvSpPr>
          <p:cNvPr id="3" name="Subtitle 2"/>
          <p:cNvSpPr>
            <a:spLocks noGrp="1"/>
          </p:cNvSpPr>
          <p:nvPr>
            <p:ph type="subTitle" idx="1"/>
          </p:nvPr>
        </p:nvSpPr>
        <p:spPr/>
        <p:txBody>
          <a:bodyPr/>
          <a:lstStyle/>
          <a:p>
            <a:endParaRPr lang="en-US" dirty="0"/>
          </a:p>
        </p:txBody>
      </p:sp>
      <p:sp>
        <p:nvSpPr>
          <p:cNvPr id="4" name="TextBox 3"/>
          <p:cNvSpPr txBox="1"/>
          <p:nvPr/>
        </p:nvSpPr>
        <p:spPr>
          <a:xfrm>
            <a:off x="0" y="6381328"/>
            <a:ext cx="4860032" cy="338554"/>
          </a:xfrm>
          <a:prstGeom prst="rect">
            <a:avLst/>
          </a:prstGeom>
          <a:noFill/>
        </p:spPr>
        <p:txBody>
          <a:bodyPr wrap="square" rtlCol="0">
            <a:spAutoFit/>
          </a:bodyPr>
          <a:lstStyle/>
          <a:p>
            <a:r>
              <a:rPr lang="nl-NL" sz="1600" baseline="30000" dirty="0"/>
              <a:t>1</a:t>
            </a:r>
            <a:r>
              <a:rPr lang="nl-NL" sz="1600" dirty="0" smtClean="0"/>
              <a:t> Stegers-Jager et al Med </a:t>
            </a:r>
            <a:r>
              <a:rPr lang="nl-NL" sz="1600" dirty="0" err="1" smtClean="0"/>
              <a:t>Educ</a:t>
            </a:r>
            <a:r>
              <a:rPr lang="en-US" sz="1600" dirty="0" smtClean="0"/>
              <a:t> 2012;46:575–85</a:t>
            </a:r>
            <a:r>
              <a:rPr lang="en-US" sz="1600" dirty="0"/>
              <a:t>. </a:t>
            </a:r>
          </a:p>
        </p:txBody>
      </p:sp>
    </p:spTree>
    <p:extLst>
      <p:ext uri="{BB962C8B-B14F-4D97-AF65-F5344CB8AC3E}">
        <p14:creationId xmlns:p14="http://schemas.microsoft.com/office/powerpoint/2010/main" val="3476996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Aaa Erasmus Mc Template">
  <a:themeElements>
    <a:clrScheme name="">
      <a:dk1>
        <a:srgbClr val="0C2074"/>
      </a:dk1>
      <a:lt1>
        <a:srgbClr val="FFFFFF"/>
      </a:lt1>
      <a:dk2>
        <a:srgbClr val="7DCFE2"/>
      </a:dk2>
      <a:lt2>
        <a:srgbClr val="000000"/>
      </a:lt2>
      <a:accent1>
        <a:srgbClr val="4B78B5"/>
      </a:accent1>
      <a:accent2>
        <a:srgbClr val="E0DC24"/>
      </a:accent2>
      <a:accent3>
        <a:srgbClr val="FFFFFF"/>
      </a:accent3>
      <a:accent4>
        <a:srgbClr val="091A62"/>
      </a:accent4>
      <a:accent5>
        <a:srgbClr val="B1BED7"/>
      </a:accent5>
      <a:accent6>
        <a:srgbClr val="CBC720"/>
      </a:accent6>
      <a:hlink>
        <a:srgbClr val="1CB01C"/>
      </a:hlink>
      <a:folHlink>
        <a:srgbClr val="DC2424"/>
      </a:folHlink>
    </a:clrScheme>
    <a:fontScheme name="Aaa Erasmus Mc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000" b="0" i="0" u="none" strike="noStrike" cap="none" normalizeH="0" baseline="0" smtClean="0">
            <a:ln>
              <a:noFill/>
            </a:ln>
            <a:solidFill>
              <a:srgbClr val="0D1F74"/>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000" b="0" i="0" u="none" strike="noStrike" cap="none" normalizeH="0" baseline="0" smtClean="0">
            <a:ln>
              <a:noFill/>
            </a:ln>
            <a:solidFill>
              <a:srgbClr val="0D1F74"/>
            </a:solidFill>
            <a:effectLst/>
            <a:latin typeface="Arial" charset="0"/>
          </a:defRPr>
        </a:defPPr>
      </a:lstStyle>
    </a:lnDef>
  </a:objectDefaults>
  <a:extraClrSchemeLst>
    <a:extraClrScheme>
      <a:clrScheme name="Aaa Erasmus M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 Erasmus Mc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 Erasmus Mc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 Erasmus Mc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 Erasmus Mc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 Erasmus Mc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 Erasmus Mc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 Erasmus Mc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 Erasmus Mc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 Erasmus Mc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 Erasmus Mc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 Erasmus Mc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4973</TotalTime>
  <Words>2004</Words>
  <Application>Microsoft Office PowerPoint</Application>
  <PresentationFormat>Diavoorstelling (4:3)</PresentationFormat>
  <Paragraphs>243</Paragraphs>
  <Slides>20</Slides>
  <Notes>20</Notes>
  <HiddenSlides>0</HiddenSlides>
  <MMClips>0</MMClips>
  <ScaleCrop>false</ScaleCrop>
  <HeadingPairs>
    <vt:vector size="4" baseType="variant">
      <vt:variant>
        <vt:lpstr>Thema</vt:lpstr>
      </vt:variant>
      <vt:variant>
        <vt:i4>1</vt:i4>
      </vt:variant>
      <vt:variant>
        <vt:lpstr>Diatitels</vt:lpstr>
      </vt:variant>
      <vt:variant>
        <vt:i4>20</vt:i4>
      </vt:variant>
    </vt:vector>
  </HeadingPairs>
  <TitlesOfParts>
    <vt:vector size="21" baseType="lpstr">
      <vt:lpstr>Aaa Erasmus Mc Template</vt:lpstr>
      <vt:lpstr>Dealing with diversity  in medical education   </vt:lpstr>
      <vt:lpstr>PowerPoint-presentatie</vt:lpstr>
      <vt:lpstr>Getting in – admissions1</vt:lpstr>
      <vt:lpstr>Selection procedure Erasmus MC</vt:lpstr>
      <vt:lpstr>Who gets in? - ethnicity</vt:lpstr>
      <vt:lpstr>Who gets in? – social background</vt:lpstr>
      <vt:lpstr>Discussion</vt:lpstr>
      <vt:lpstr>Practical implications</vt:lpstr>
      <vt:lpstr>Staying in – progression and retention1</vt:lpstr>
      <vt:lpstr>Results – Performance</vt:lpstr>
      <vt:lpstr>Results – Performance (adjusted1)</vt:lpstr>
      <vt:lpstr>Discussion</vt:lpstr>
      <vt:lpstr>Practical implications</vt:lpstr>
      <vt:lpstr>Staying in – different types of examinations1</vt:lpstr>
      <vt:lpstr>Different types of examinations</vt:lpstr>
      <vt:lpstr>Discussion – main findings</vt:lpstr>
      <vt:lpstr>Discussion – explanations</vt:lpstr>
      <vt:lpstr>Practical implications</vt:lpstr>
      <vt:lpstr>Take-home message</vt:lpstr>
      <vt:lpstr>Statements</vt:lpstr>
    </vt:vector>
  </TitlesOfParts>
  <Company>Erasmus 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Axel P.N. Themmen</dc:creator>
  <cp:lastModifiedBy>Hilje Papma</cp:lastModifiedBy>
  <cp:revision>233</cp:revision>
  <cp:lastPrinted>2017-06-08T14:24:39Z</cp:lastPrinted>
  <dcterms:created xsi:type="dcterms:W3CDTF">2009-11-24T11:14:09Z</dcterms:created>
  <dcterms:modified xsi:type="dcterms:W3CDTF">2017-06-23T11:37:21Z</dcterms:modified>
</cp:coreProperties>
</file>